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0544" y="3123135"/>
            <a:ext cx="4686911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AEF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295114" y="5489886"/>
            <a:ext cx="9697770" cy="118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60255" y="2013245"/>
            <a:ext cx="5544184" cy="5541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7332" y="1753575"/>
            <a:ext cx="751333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024" y="2024279"/>
            <a:ext cx="122853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맑은 고딕" panose="020B0503020000020004" pitchFamily="50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6729" y="3960861"/>
            <a:ext cx="681037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0" spc="-2450" dirty="0">
                <a:solidFill>
                  <a:srgbClr val="FFFAEF"/>
                </a:solidFill>
                <a:latin typeface="Malgun Gothic"/>
                <a:cs typeface="Malgun Gothic"/>
              </a:rPr>
              <a:t>팀</a:t>
            </a:r>
            <a:r>
              <a:rPr sz="12500" spc="-1150" dirty="0">
                <a:solidFill>
                  <a:srgbClr val="FFFAEF"/>
                </a:solidFill>
                <a:latin typeface="Malgun Gothic"/>
                <a:cs typeface="Malgun Gothic"/>
              </a:rPr>
              <a:t> </a:t>
            </a:r>
            <a:r>
              <a:rPr sz="12500" spc="-2770" dirty="0">
                <a:solidFill>
                  <a:srgbClr val="FFFAEF"/>
                </a:solidFill>
                <a:latin typeface="Malgun Gothic"/>
                <a:cs typeface="Malgun Gothic"/>
              </a:rPr>
              <a:t>프</a:t>
            </a:r>
            <a:r>
              <a:rPr sz="12500" spc="-2355" dirty="0">
                <a:solidFill>
                  <a:srgbClr val="FFFAEF"/>
                </a:solidFill>
                <a:latin typeface="Malgun Gothic"/>
                <a:cs typeface="Malgun Gothic"/>
              </a:rPr>
              <a:t>로</a:t>
            </a:r>
            <a:r>
              <a:rPr sz="12500" spc="-2130" dirty="0">
                <a:solidFill>
                  <a:srgbClr val="FFFAEF"/>
                </a:solidFill>
                <a:latin typeface="Malgun Gothic"/>
                <a:cs typeface="Malgun Gothic"/>
              </a:rPr>
              <a:t>젝</a:t>
            </a:r>
            <a:r>
              <a:rPr sz="12500" spc="-2640" dirty="0">
                <a:solidFill>
                  <a:srgbClr val="FFFAEF"/>
                </a:solidFill>
                <a:latin typeface="Malgun Gothic"/>
                <a:cs typeface="Malgun Gothic"/>
              </a:rPr>
              <a:t>트</a:t>
            </a:r>
            <a:endParaRPr sz="12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7705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이젠</a:t>
            </a:r>
            <a:r>
              <a:rPr spc="-240" dirty="0"/>
              <a:t> </a:t>
            </a:r>
            <a:r>
              <a:rPr spc="-200" dirty="0"/>
              <a:t>웹개발</a:t>
            </a:r>
            <a:r>
              <a:rPr spc="-240" dirty="0"/>
              <a:t> </a:t>
            </a:r>
            <a:r>
              <a:rPr spc="180" dirty="0"/>
              <a:t>2022</a:t>
            </a:r>
            <a:r>
              <a:rPr spc="-240" dirty="0"/>
              <a:t> </a:t>
            </a:r>
            <a:r>
              <a:rPr spc="70" dirty="0"/>
              <a:t>B</a:t>
            </a:r>
            <a:r>
              <a:rPr spc="-200" dirty="0"/>
              <a:t>반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83301"/>
            <a:ext cx="8425118" cy="38004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47966" y="1047777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7966" y="1201733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7966" y="1355975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56598" y="9076426"/>
            <a:ext cx="902969" cy="182245"/>
          </a:xfrm>
          <a:custGeom>
            <a:avLst/>
            <a:gdLst/>
            <a:ahLst/>
            <a:cxnLst/>
            <a:rect l="l" t="t" r="r" b="b"/>
            <a:pathLst>
              <a:path w="902969" h="182245">
                <a:moveTo>
                  <a:pt x="778264" y="181872"/>
                </a:moveTo>
                <a:lnTo>
                  <a:pt x="769644" y="181872"/>
                </a:lnTo>
                <a:lnTo>
                  <a:pt x="764797" y="179718"/>
                </a:lnTo>
                <a:lnTo>
                  <a:pt x="761564" y="174869"/>
                </a:lnTo>
                <a:lnTo>
                  <a:pt x="759132" y="168835"/>
                </a:lnTo>
                <a:lnTo>
                  <a:pt x="759073" y="162547"/>
                </a:lnTo>
                <a:lnTo>
                  <a:pt x="761337" y="156765"/>
                </a:lnTo>
                <a:lnTo>
                  <a:pt x="765874" y="152244"/>
                </a:lnTo>
                <a:lnTo>
                  <a:pt x="833209" y="106996"/>
                </a:lnTo>
                <a:lnTo>
                  <a:pt x="0" y="106996"/>
                </a:lnTo>
                <a:lnTo>
                  <a:pt x="0" y="74675"/>
                </a:lnTo>
                <a:lnTo>
                  <a:pt x="833209" y="74675"/>
                </a:lnTo>
                <a:lnTo>
                  <a:pt x="765874" y="29425"/>
                </a:lnTo>
                <a:lnTo>
                  <a:pt x="761337" y="24678"/>
                </a:lnTo>
                <a:lnTo>
                  <a:pt x="759073" y="18921"/>
                </a:lnTo>
                <a:lnTo>
                  <a:pt x="759132" y="12760"/>
                </a:lnTo>
                <a:lnTo>
                  <a:pt x="761564" y="6801"/>
                </a:lnTo>
                <a:lnTo>
                  <a:pt x="766312" y="2264"/>
                </a:lnTo>
                <a:lnTo>
                  <a:pt x="772069" y="0"/>
                </a:lnTo>
                <a:lnTo>
                  <a:pt x="778230" y="58"/>
                </a:lnTo>
                <a:lnTo>
                  <a:pt x="784189" y="2491"/>
                </a:lnTo>
                <a:lnTo>
                  <a:pt x="900006" y="80600"/>
                </a:lnTo>
                <a:lnTo>
                  <a:pt x="902699" y="85448"/>
                </a:lnTo>
                <a:lnTo>
                  <a:pt x="902699" y="96222"/>
                </a:lnTo>
                <a:lnTo>
                  <a:pt x="900006" y="101070"/>
                </a:lnTo>
                <a:lnTo>
                  <a:pt x="895695" y="104302"/>
                </a:lnTo>
                <a:lnTo>
                  <a:pt x="784189" y="179179"/>
                </a:lnTo>
                <a:lnTo>
                  <a:pt x="781495" y="180795"/>
                </a:lnTo>
                <a:lnTo>
                  <a:pt x="778264" y="181872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6607" y="0"/>
            <a:ext cx="5281391" cy="5840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34688"/>
            <a:ext cx="18287999" cy="4438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0547" y="255098"/>
            <a:ext cx="476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95" dirty="0">
                <a:latin typeface="Malgun Gothic"/>
                <a:cs typeface="Malgun Gothic"/>
              </a:rPr>
              <a:t>오</a:t>
            </a:r>
            <a:r>
              <a:rPr sz="2600" spc="-580" dirty="0">
                <a:latin typeface="Malgun Gothic"/>
                <a:cs typeface="Malgun Gothic"/>
              </a:rPr>
              <a:t>유</a:t>
            </a:r>
            <a:r>
              <a:rPr sz="2600" spc="-550" dirty="0">
                <a:latin typeface="Malgun Gothic"/>
                <a:cs typeface="Malgun Gothic"/>
              </a:rPr>
              <a:t>진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95" dirty="0">
                <a:latin typeface="Malgun Gothic"/>
                <a:cs typeface="Malgun Gothic"/>
              </a:rPr>
              <a:t>로</a:t>
            </a:r>
            <a:r>
              <a:rPr sz="2600" spc="-580" dirty="0">
                <a:latin typeface="Malgun Gothic"/>
                <a:cs typeface="Malgun Gothic"/>
              </a:rPr>
              <a:t>그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600" dirty="0">
                <a:latin typeface="Malgun Gothic"/>
                <a:cs typeface="Malgun Gothic"/>
              </a:rPr>
              <a:t>용</a:t>
            </a:r>
            <a:r>
              <a:rPr sz="2600" spc="-400" dirty="0">
                <a:latin typeface="Malgun Gothic"/>
                <a:cs typeface="Malgun Gothic"/>
              </a:rPr>
              <a:t>약</a:t>
            </a:r>
            <a:r>
              <a:rPr sz="2600" spc="-445" dirty="0">
                <a:latin typeface="Malgun Gothic"/>
                <a:cs typeface="Malgun Gothic"/>
              </a:rPr>
              <a:t>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회원가</a:t>
            </a:r>
            <a:r>
              <a:rPr sz="2600" spc="-445" dirty="0">
                <a:latin typeface="Malgun Gothic"/>
                <a:cs typeface="Malgun Gothic"/>
              </a:rPr>
              <a:t>입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4988" y="3811968"/>
            <a:ext cx="8131809" cy="2259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650" spc="-2095" dirty="0"/>
              <a:t>파</a:t>
            </a:r>
            <a:r>
              <a:rPr sz="14650" spc="-2485" dirty="0"/>
              <a:t>일</a:t>
            </a:r>
            <a:r>
              <a:rPr sz="14650" spc="-1340" dirty="0"/>
              <a:t> </a:t>
            </a:r>
            <a:r>
              <a:rPr sz="14650" spc="-3180" dirty="0"/>
              <a:t>구</a:t>
            </a:r>
            <a:r>
              <a:rPr sz="14650" spc="-2755" dirty="0"/>
              <a:t>조</a:t>
            </a:r>
            <a:r>
              <a:rPr sz="14650" spc="-2750" dirty="0"/>
              <a:t>도</a:t>
            </a:r>
            <a:endParaRPr sz="146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946" y="298660"/>
            <a:ext cx="124269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20" dirty="0"/>
              <a:t>파</a:t>
            </a:r>
            <a:r>
              <a:rPr sz="2200" spc="-375" dirty="0"/>
              <a:t>일</a:t>
            </a:r>
            <a:r>
              <a:rPr sz="2200" spc="-204" dirty="0"/>
              <a:t> </a:t>
            </a:r>
            <a:r>
              <a:rPr sz="2200" spc="-484" dirty="0"/>
              <a:t>구</a:t>
            </a:r>
            <a:r>
              <a:rPr sz="2200" spc="-420" dirty="0"/>
              <a:t>조</a:t>
            </a:r>
            <a:r>
              <a:rPr sz="2200" spc="-415" dirty="0"/>
              <a:t>도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964448" y="917149"/>
            <a:ext cx="701675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-5" dirty="0">
                <a:latin typeface="Malgun Gothic"/>
                <a:cs typeface="Malgun Gothic"/>
              </a:rPr>
              <a:t>C:.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25" dirty="0">
                <a:latin typeface="Malgun Gothic"/>
                <a:cs typeface="Malgun Gothic"/>
              </a:rPr>
              <a:t> </a:t>
            </a:r>
            <a:r>
              <a:rPr sz="850" spc="-60" dirty="0">
                <a:latin typeface="Malgun Gothic"/>
                <a:cs typeface="Malgun Gothic"/>
              </a:rPr>
              <a:t>README.md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9074" y="1519524"/>
            <a:ext cx="666115" cy="477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15" dirty="0">
                <a:latin typeface="Malgun Gothic"/>
                <a:cs typeface="Malgun Gothic"/>
              </a:rPr>
              <a:t> </a:t>
            </a:r>
            <a:r>
              <a:rPr sz="850" spc="30" dirty="0">
                <a:latin typeface="Malgun Gothic"/>
                <a:cs typeface="Malgun Gothic"/>
              </a:rPr>
              <a:t>.project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0" dirty="0">
                <a:latin typeface="Malgun Gothic"/>
                <a:cs typeface="Malgun Gothic"/>
              </a:rPr>
              <a:t>+---.settings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768" y="4079621"/>
            <a:ext cx="504825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-130" dirty="0">
                <a:latin typeface="Malgun Gothic"/>
                <a:cs typeface="Malgun Gothic"/>
              </a:rPr>
              <a:t>+</a:t>
            </a:r>
            <a:r>
              <a:rPr sz="850" spc="55" dirty="0">
                <a:latin typeface="Malgun Gothic"/>
                <a:cs typeface="Malgun Gothic"/>
              </a:rPr>
              <a:t>---</a:t>
            </a:r>
            <a:r>
              <a:rPr sz="850" spc="50" dirty="0">
                <a:latin typeface="Malgun Gothic"/>
                <a:cs typeface="Malgun Gothic"/>
              </a:rPr>
              <a:t>a</a:t>
            </a:r>
            <a:r>
              <a:rPr sz="850" spc="-110" dirty="0">
                <a:latin typeface="Malgun Gothic"/>
                <a:cs typeface="Malgun Gothic"/>
              </a:rPr>
              <a:t>d</a:t>
            </a:r>
            <a:r>
              <a:rPr sz="850" spc="-215" dirty="0">
                <a:latin typeface="Malgun Gothic"/>
                <a:cs typeface="Malgun Gothic"/>
              </a:rPr>
              <a:t>m</a:t>
            </a:r>
            <a:r>
              <a:rPr sz="850" spc="-30" dirty="0">
                <a:latin typeface="Malgun Gothic"/>
                <a:cs typeface="Malgun Gothic"/>
              </a:rPr>
              <a:t>i</a:t>
            </a:r>
            <a:r>
              <a:rPr sz="850" spc="-65" dirty="0">
                <a:latin typeface="Malgun Gothic"/>
                <a:cs typeface="Malgun Gothic"/>
              </a:rPr>
              <a:t>n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3768" y="7844470"/>
            <a:ext cx="722630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0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10" dirty="0">
                <a:latin typeface="Malgun Gothic"/>
                <a:cs typeface="Malgun Gothic"/>
              </a:rPr>
              <a:t> </a:t>
            </a:r>
            <a:r>
              <a:rPr sz="850" spc="-35" dirty="0">
                <a:latin typeface="Malgun Gothic"/>
                <a:cs typeface="Malgun Gothic"/>
              </a:rPr>
              <a:t>+---booking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3768" y="9368618"/>
            <a:ext cx="70421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30" dirty="0">
                <a:latin typeface="Malgun Gothic"/>
                <a:cs typeface="Malgun Gothic"/>
              </a:rPr>
              <a:t> </a:t>
            </a:r>
            <a:r>
              <a:rPr sz="850" spc="25" dirty="0">
                <a:latin typeface="Malgun Gothic"/>
                <a:cs typeface="Malgun Gothic"/>
              </a:rPr>
              <a:t>+---report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2564" y="917149"/>
            <a:ext cx="459105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20" dirty="0">
                <a:latin typeface="Malgun Gothic"/>
                <a:cs typeface="Malgun Gothic"/>
              </a:rPr>
              <a:t>+---font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2564" y="1519524"/>
            <a:ext cx="758190" cy="477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-40" dirty="0">
                <a:latin typeface="Malgun Gothic"/>
                <a:cs typeface="Malgun Gothic"/>
              </a:rPr>
              <a:t>+---img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05" dirty="0">
                <a:latin typeface="Malgun Gothic"/>
                <a:cs typeface="Malgun Gothic"/>
              </a:rPr>
              <a:t> </a:t>
            </a:r>
            <a:r>
              <a:rPr sz="850" spc="-35" dirty="0">
                <a:latin typeface="Malgun Gothic"/>
                <a:cs typeface="Malgun Gothic"/>
              </a:rPr>
              <a:t>+---admin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379095" algn="l"/>
              </a:tabLst>
            </a:pPr>
            <a:r>
              <a:rPr sz="850" spc="110" dirty="0">
                <a:latin typeface="Malgun Gothic"/>
                <a:cs typeface="Malgun Gothic"/>
              </a:rPr>
              <a:t>| </a:t>
            </a:r>
            <a:r>
              <a:rPr sz="850" spc="7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dirty="0">
                <a:latin typeface="Malgun Gothic"/>
                <a:cs typeface="Malgun Gothic"/>
              </a:rPr>
              <a:t>	</a:t>
            </a:r>
            <a:r>
              <a:rPr sz="850" spc="-30" dirty="0">
                <a:latin typeface="Malgun Gothic"/>
                <a:cs typeface="Malgun Gothic"/>
              </a:rPr>
              <a:t>l</a:t>
            </a:r>
            <a:r>
              <a:rPr sz="850" spc="-20" dirty="0">
                <a:latin typeface="Malgun Gothic"/>
                <a:cs typeface="Malgun Gothic"/>
              </a:rPr>
              <a:t>e</a:t>
            </a:r>
            <a:r>
              <a:rPr sz="850" spc="75" dirty="0">
                <a:latin typeface="Malgun Gothic"/>
                <a:cs typeface="Malgun Gothic"/>
              </a:rPr>
              <a:t>f</a:t>
            </a:r>
            <a:r>
              <a:rPr sz="850" spc="145" dirty="0">
                <a:latin typeface="Malgun Gothic"/>
                <a:cs typeface="Malgun Gothic"/>
              </a:rPr>
              <a:t>t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-90" dirty="0">
                <a:latin typeface="Malgun Gothic"/>
                <a:cs typeface="Malgun Gothic"/>
              </a:rPr>
              <a:t>p</a:t>
            </a:r>
            <a:r>
              <a:rPr sz="850" spc="-70" dirty="0">
                <a:latin typeface="Malgun Gothic"/>
                <a:cs typeface="Malgun Gothic"/>
              </a:rPr>
              <a:t>n</a:t>
            </a:r>
            <a:r>
              <a:rPr sz="850" spc="-85" dirty="0">
                <a:latin typeface="Malgun Gothic"/>
                <a:cs typeface="Malgun Gothic"/>
              </a:rPr>
              <a:t>g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2564" y="4079621"/>
            <a:ext cx="987425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15" dirty="0">
                <a:latin typeface="Malgun Gothic"/>
                <a:cs typeface="Malgun Gothic"/>
              </a:rPr>
              <a:t> </a:t>
            </a:r>
            <a:r>
              <a:rPr sz="850" spc="-35" dirty="0">
                <a:latin typeface="Malgun Gothic"/>
                <a:cs typeface="Malgun Gothic"/>
              </a:rPr>
              <a:t>+---booking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379095" algn="l"/>
              </a:tabLst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7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	</a:t>
            </a:r>
            <a:r>
              <a:rPr sz="850" spc="-30" dirty="0">
                <a:latin typeface="Malgun Gothic"/>
                <a:cs typeface="Malgun Gothic"/>
              </a:rPr>
              <a:t>calender.png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2564" y="7844470"/>
            <a:ext cx="819785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3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35" dirty="0">
                <a:latin typeface="Malgun Gothic"/>
                <a:cs typeface="Malgun Gothic"/>
              </a:rPr>
              <a:t> </a:t>
            </a:r>
            <a:r>
              <a:rPr sz="850" spc="-25" dirty="0">
                <a:latin typeface="Malgun Gothic"/>
                <a:cs typeface="Malgun Gothic"/>
              </a:rPr>
              <a:t>\---icon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494030" algn="l"/>
              </a:tabLst>
            </a:pPr>
            <a:r>
              <a:rPr sz="850" spc="110" dirty="0">
                <a:latin typeface="Malgun Gothic"/>
                <a:cs typeface="Malgun Gothic"/>
              </a:rPr>
              <a:t>| </a:t>
            </a:r>
            <a:r>
              <a:rPr sz="850" spc="7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dirty="0">
                <a:latin typeface="Malgun Gothic"/>
                <a:cs typeface="Malgun Gothic"/>
              </a:rPr>
              <a:t>	</a:t>
            </a:r>
            <a:r>
              <a:rPr sz="850" spc="50" dirty="0">
                <a:latin typeface="Malgun Gothic"/>
                <a:cs typeface="Malgun Gothic"/>
              </a:rPr>
              <a:t>a</a:t>
            </a:r>
            <a:r>
              <a:rPr sz="850" spc="-110" dirty="0">
                <a:latin typeface="Malgun Gothic"/>
                <a:cs typeface="Malgun Gothic"/>
              </a:rPr>
              <a:t>dd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-90" dirty="0">
                <a:latin typeface="Malgun Gothic"/>
                <a:cs typeface="Malgun Gothic"/>
              </a:rPr>
              <a:t>g</a:t>
            </a:r>
            <a:r>
              <a:rPr sz="850" spc="-30" dirty="0">
                <a:latin typeface="Malgun Gothic"/>
                <a:cs typeface="Malgun Gothic"/>
              </a:rPr>
              <a:t>i</a:t>
            </a:r>
            <a:r>
              <a:rPr sz="850" spc="80" dirty="0">
                <a:latin typeface="Malgun Gothic"/>
                <a:cs typeface="Malgun Gothic"/>
              </a:rPr>
              <a:t>f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2564" y="9368618"/>
            <a:ext cx="19177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290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3994" y="9368618"/>
            <a:ext cx="53657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75" dirty="0">
                <a:latin typeface="Malgun Gothic"/>
                <a:cs typeface="Malgun Gothic"/>
              </a:rPr>
              <a:t>가입하기.gif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6027" y="935358"/>
            <a:ext cx="65659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15" dirty="0">
                <a:latin typeface="Malgun Gothic"/>
                <a:cs typeface="Malgun Gothic"/>
              </a:rPr>
              <a:t> </a:t>
            </a:r>
            <a:r>
              <a:rPr sz="850" spc="-25" dirty="0">
                <a:latin typeface="Malgun Gothic"/>
                <a:cs typeface="Malgun Gothic"/>
              </a:rPr>
              <a:t>\---rooms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54735" y="1085951"/>
            <a:ext cx="6604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0109" y="1085951"/>
            <a:ext cx="93853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5" dirty="0">
                <a:latin typeface="Malgun Gothic"/>
                <a:cs typeface="Malgun Gothic"/>
              </a:rPr>
              <a:t>standardroom1.jpg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54735" y="1519524"/>
            <a:ext cx="66040" cy="477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10109" y="1519524"/>
            <a:ext cx="892175" cy="477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850" spc="-90" dirty="0">
                <a:latin typeface="Malgun Gothic"/>
                <a:cs typeface="Malgun Gothic"/>
              </a:rPr>
              <a:t>라운지사진.jpg </a:t>
            </a:r>
            <a:r>
              <a:rPr sz="850" spc="-85" dirty="0">
                <a:latin typeface="Malgun Gothic"/>
                <a:cs typeface="Malgun Gothic"/>
              </a:rPr>
              <a:t> </a:t>
            </a:r>
            <a:r>
              <a:rPr sz="850" spc="-105" dirty="0">
                <a:latin typeface="Malgun Gothic"/>
                <a:cs typeface="Malgun Gothic"/>
              </a:rPr>
              <a:t>라운지상세설명1.gif </a:t>
            </a:r>
            <a:r>
              <a:rPr sz="850" spc="-100" dirty="0">
                <a:latin typeface="Malgun Gothic"/>
                <a:cs typeface="Malgun Gothic"/>
              </a:rPr>
              <a:t> </a:t>
            </a:r>
            <a:r>
              <a:rPr sz="850" spc="-135" dirty="0">
                <a:latin typeface="Malgun Gothic"/>
                <a:cs typeface="Malgun Gothic"/>
              </a:rPr>
              <a:t>라</a:t>
            </a:r>
            <a:r>
              <a:rPr sz="850" spc="-145" dirty="0">
                <a:latin typeface="Malgun Gothic"/>
                <a:cs typeface="Malgun Gothic"/>
              </a:rPr>
              <a:t>운</a:t>
            </a:r>
            <a:r>
              <a:rPr sz="850" spc="-165" dirty="0">
                <a:latin typeface="Malgun Gothic"/>
                <a:cs typeface="Malgun Gothic"/>
              </a:rPr>
              <a:t>지</a:t>
            </a:r>
            <a:r>
              <a:rPr sz="850" spc="-135" dirty="0">
                <a:latin typeface="Malgun Gothic"/>
                <a:cs typeface="Malgun Gothic"/>
              </a:rPr>
              <a:t>상세</a:t>
            </a:r>
            <a:r>
              <a:rPr sz="850" spc="-195" dirty="0">
                <a:latin typeface="Malgun Gothic"/>
                <a:cs typeface="Malgun Gothic"/>
              </a:rPr>
              <a:t>설</a:t>
            </a:r>
            <a:r>
              <a:rPr sz="850" spc="-160" dirty="0">
                <a:latin typeface="Malgun Gothic"/>
                <a:cs typeface="Malgun Gothic"/>
              </a:rPr>
              <a:t>명</a:t>
            </a:r>
            <a:r>
              <a:rPr sz="850" spc="35" dirty="0">
                <a:latin typeface="Malgun Gothic"/>
                <a:cs typeface="Malgun Gothic"/>
              </a:rPr>
              <a:t>2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145" dirty="0">
                <a:latin typeface="Malgun Gothic"/>
                <a:cs typeface="Malgun Gothic"/>
              </a:rPr>
              <a:t>j</a:t>
            </a:r>
            <a:r>
              <a:rPr sz="850" spc="-90" dirty="0">
                <a:latin typeface="Malgun Gothic"/>
                <a:cs typeface="Malgun Gothic"/>
              </a:rPr>
              <a:t>p</a:t>
            </a:r>
            <a:r>
              <a:rPr sz="850" spc="-85" dirty="0">
                <a:latin typeface="Malgun Gothic"/>
                <a:cs typeface="Malgun Gothic"/>
              </a:rPr>
              <a:t>g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4735" y="4079621"/>
            <a:ext cx="66040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10109" y="4079621"/>
            <a:ext cx="740410" cy="32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850" spc="-135" dirty="0">
                <a:latin typeface="Malgun Gothic"/>
                <a:cs typeface="Malgun Gothic"/>
              </a:rPr>
              <a:t>방상세</a:t>
            </a:r>
            <a:r>
              <a:rPr sz="850" spc="-195" dirty="0">
                <a:latin typeface="Malgun Gothic"/>
                <a:cs typeface="Malgun Gothic"/>
              </a:rPr>
              <a:t>설</a:t>
            </a:r>
            <a:r>
              <a:rPr sz="850" spc="-160" dirty="0">
                <a:latin typeface="Malgun Gothic"/>
                <a:cs typeface="Malgun Gothic"/>
              </a:rPr>
              <a:t>명</a:t>
            </a:r>
            <a:r>
              <a:rPr sz="850" spc="-120" dirty="0">
                <a:latin typeface="Malgun Gothic"/>
                <a:cs typeface="Malgun Gothic"/>
              </a:rPr>
              <a:t>11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145" dirty="0">
                <a:latin typeface="Malgun Gothic"/>
                <a:cs typeface="Malgun Gothic"/>
              </a:rPr>
              <a:t>j</a:t>
            </a:r>
            <a:r>
              <a:rPr sz="850" spc="-90" dirty="0">
                <a:latin typeface="Malgun Gothic"/>
                <a:cs typeface="Malgun Gothic"/>
              </a:rPr>
              <a:t>p</a:t>
            </a:r>
            <a:r>
              <a:rPr sz="850" spc="-60" dirty="0">
                <a:latin typeface="Malgun Gothic"/>
                <a:cs typeface="Malgun Gothic"/>
              </a:rPr>
              <a:t>g  </a:t>
            </a:r>
            <a:r>
              <a:rPr sz="850" spc="-85" dirty="0">
                <a:latin typeface="Malgun Gothic"/>
                <a:cs typeface="Malgun Gothic"/>
              </a:rPr>
              <a:t>방상세설명12.gif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54735" y="7844470"/>
            <a:ext cx="66040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10109" y="7844470"/>
            <a:ext cx="676910" cy="32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850" spc="-90" dirty="0">
                <a:latin typeface="Malgun Gothic"/>
                <a:cs typeface="Malgun Gothic"/>
              </a:rPr>
              <a:t>스위트3설명.gif </a:t>
            </a:r>
            <a:r>
              <a:rPr sz="850" spc="-285" dirty="0">
                <a:latin typeface="Malgun Gothic"/>
                <a:cs typeface="Malgun Gothic"/>
              </a:rPr>
              <a:t> </a:t>
            </a:r>
            <a:r>
              <a:rPr sz="850" spc="-180" dirty="0">
                <a:latin typeface="Malgun Gothic"/>
                <a:cs typeface="Malgun Gothic"/>
              </a:rPr>
              <a:t>스</a:t>
            </a:r>
            <a:r>
              <a:rPr sz="850" spc="-135" dirty="0">
                <a:latin typeface="Malgun Gothic"/>
                <a:cs typeface="Malgun Gothic"/>
              </a:rPr>
              <a:t>위</a:t>
            </a:r>
            <a:r>
              <a:rPr sz="850" spc="-170" dirty="0">
                <a:latin typeface="Malgun Gothic"/>
                <a:cs typeface="Malgun Gothic"/>
              </a:rPr>
              <a:t>트</a:t>
            </a:r>
            <a:r>
              <a:rPr sz="850" spc="70" dirty="0">
                <a:latin typeface="Malgun Gothic"/>
                <a:cs typeface="Malgun Gothic"/>
              </a:rPr>
              <a:t>4</a:t>
            </a:r>
            <a:r>
              <a:rPr sz="850" spc="-195" dirty="0">
                <a:latin typeface="Malgun Gothic"/>
                <a:cs typeface="Malgun Gothic"/>
              </a:rPr>
              <a:t>설</a:t>
            </a:r>
            <a:r>
              <a:rPr sz="850" spc="-160" dirty="0">
                <a:latin typeface="Malgun Gothic"/>
                <a:cs typeface="Malgun Gothic"/>
              </a:rPr>
              <a:t>명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-90" dirty="0">
                <a:latin typeface="Malgun Gothic"/>
                <a:cs typeface="Malgun Gothic"/>
              </a:rPr>
              <a:t>g</a:t>
            </a:r>
            <a:r>
              <a:rPr sz="850" spc="-30" dirty="0">
                <a:latin typeface="Malgun Gothic"/>
                <a:cs typeface="Malgun Gothic"/>
              </a:rPr>
              <a:t>i</a:t>
            </a:r>
            <a:r>
              <a:rPr sz="850" spc="80" dirty="0">
                <a:latin typeface="Malgun Gothic"/>
                <a:cs typeface="Malgun Gothic"/>
              </a:rPr>
              <a:t>f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54735" y="9368618"/>
            <a:ext cx="6604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10109" y="9368618"/>
            <a:ext cx="62547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70" dirty="0">
                <a:latin typeface="Malgun Gothic"/>
                <a:cs typeface="Malgun Gothic"/>
              </a:rPr>
              <a:t>스위트룸6.jpg</a:t>
            </a:r>
            <a:endParaRPr sz="850">
              <a:latin typeface="Malgun Gothic"/>
              <a:cs typeface="Malgun Gothic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174718" y="9553976"/>
          <a:ext cx="8443591" cy="811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4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21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9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865"/>
                        </a:lnSpc>
                      </a:pPr>
                      <a:r>
                        <a:rPr sz="850" spc="25" dirty="0">
                          <a:latin typeface="Malgun Gothic"/>
                          <a:cs typeface="Malgun Gothic"/>
                        </a:rPr>
                        <a:t>report.css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865"/>
                        </a:lnSpc>
                      </a:pPr>
                      <a:r>
                        <a:rPr sz="850" spc="-40" dirty="0">
                          <a:latin typeface="Malgun Gothic"/>
                          <a:cs typeface="Malgun Gothic"/>
                        </a:rPr>
                        <a:t>스위트룸last.jpg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spc="25" dirty="0">
                          <a:latin typeface="Malgun Gothic"/>
                          <a:cs typeface="Malgun Gothic"/>
                        </a:rPr>
                        <a:t>+---report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925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스탠다드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1</a:t>
                      </a:r>
                      <a:r>
                        <a:rPr sz="850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설명.gi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593">
                <a:tc gridSpan="8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3760470" algn="l"/>
                          <a:tab pos="4126865" algn="l"/>
                          <a:tab pos="7292340" algn="l"/>
                          <a:tab pos="7647940" algn="l"/>
                        </a:tabLst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 </a:t>
                      </a:r>
                      <a:r>
                        <a:rPr sz="850" spc="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\---room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s	| </a:t>
                      </a:r>
                      <a:r>
                        <a:rPr sz="850" spc="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개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요</a:t>
                      </a:r>
                      <a:r>
                        <a:rPr sz="850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메인이미지.jp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g	|	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스탠다드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2</a:t>
                      </a:r>
                      <a:r>
                        <a:rPr sz="850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설명.gi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Guestrooms.css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개요.jpg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스탠다드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sz="850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설명.gi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1780">
                        <a:lnSpc>
                          <a:spcPts val="925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rooms.css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12755899" y="935358"/>
            <a:ext cx="23876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5" dirty="0">
                <a:latin typeface="Malgun Gothic"/>
                <a:cs typeface="Malgun Gothic"/>
              </a:rPr>
              <a:t>C:.</a:t>
            </a:r>
            <a:r>
              <a:rPr sz="850" spc="7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85219" y="1085951"/>
            <a:ext cx="6604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84390" y="917149"/>
            <a:ext cx="920115" cy="32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 marR="5080" indent="-56515">
              <a:lnSpc>
                <a:spcPct val="116300"/>
              </a:lnSpc>
              <a:spcBef>
                <a:spcPts val="95"/>
              </a:spcBef>
            </a:pPr>
            <a:r>
              <a:rPr sz="850" spc="-75" dirty="0">
                <a:latin typeface="Malgun Gothic"/>
                <a:cs typeface="Malgun Gothic"/>
              </a:rPr>
              <a:t>예약하기.gif </a:t>
            </a:r>
            <a:r>
              <a:rPr sz="850" spc="-70" dirty="0">
                <a:latin typeface="Malgun Gothic"/>
                <a:cs typeface="Malgun Gothic"/>
              </a:rPr>
              <a:t> </a:t>
            </a:r>
            <a:r>
              <a:rPr sz="850" spc="-165" dirty="0">
                <a:latin typeface="Malgun Gothic"/>
                <a:cs typeface="Malgun Gothic"/>
              </a:rPr>
              <a:t>이</a:t>
            </a:r>
            <a:r>
              <a:rPr sz="850" spc="-180" dirty="0">
                <a:latin typeface="Malgun Gothic"/>
                <a:cs typeface="Malgun Gothic"/>
              </a:rPr>
              <a:t>그</a:t>
            </a:r>
            <a:r>
              <a:rPr sz="850" spc="-135" dirty="0">
                <a:latin typeface="Malgun Gothic"/>
                <a:cs typeface="Malgun Gothic"/>
              </a:rPr>
              <a:t>제</a:t>
            </a:r>
            <a:r>
              <a:rPr sz="850" spc="-180" dirty="0">
                <a:latin typeface="Malgun Gothic"/>
                <a:cs typeface="Malgun Gothic"/>
              </a:rPr>
              <a:t>큐</a:t>
            </a:r>
            <a:r>
              <a:rPr sz="850" spc="-160" dirty="0">
                <a:latin typeface="Malgun Gothic"/>
                <a:cs typeface="Malgun Gothic"/>
              </a:rPr>
              <a:t>티</a:t>
            </a:r>
            <a:r>
              <a:rPr sz="850" spc="-180" dirty="0">
                <a:latin typeface="Malgun Gothic"/>
                <a:cs typeface="Malgun Gothic"/>
              </a:rPr>
              <a:t>브</a:t>
            </a:r>
            <a:r>
              <a:rPr sz="850" spc="-145" dirty="0">
                <a:latin typeface="Malgun Gothic"/>
                <a:cs typeface="Malgun Gothic"/>
              </a:rPr>
              <a:t>룸</a:t>
            </a:r>
            <a:r>
              <a:rPr sz="850" spc="-120" dirty="0">
                <a:latin typeface="Malgun Gothic"/>
                <a:cs typeface="Malgun Gothic"/>
              </a:rPr>
              <a:t>1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145" dirty="0">
                <a:latin typeface="Malgun Gothic"/>
                <a:cs typeface="Malgun Gothic"/>
              </a:rPr>
              <a:t>j</a:t>
            </a:r>
            <a:r>
              <a:rPr sz="850" spc="-90" dirty="0">
                <a:latin typeface="Malgun Gothic"/>
                <a:cs typeface="Malgun Gothic"/>
              </a:rPr>
              <a:t>p</a:t>
            </a:r>
            <a:r>
              <a:rPr sz="850" spc="-85" dirty="0">
                <a:latin typeface="Malgun Gothic"/>
                <a:cs typeface="Malgun Gothic"/>
              </a:rPr>
              <a:t>g</a:t>
            </a:r>
            <a:endParaRPr sz="850">
              <a:latin typeface="Malgun Gothic"/>
              <a:cs typeface="Malgun Gothic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945398" y="1271309"/>
          <a:ext cx="12419328" cy="26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1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1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9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865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Happiness-Sans-Regular.woff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standardroom2.jpg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120" dirty="0">
                          <a:latin typeface="Malgun Gothic"/>
                          <a:cs typeface="Malgun Gothic"/>
                        </a:rPr>
                        <a:t>이그제큐티브룸1설명.gif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\---hotel_booking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standardroom3.jpg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95" dirty="0">
                          <a:latin typeface="Malgun Gothic"/>
                          <a:cs typeface="Malgun Gothic"/>
                        </a:rPr>
                        <a:t>이그제큐티브룸2.jpg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12985219" y="1519524"/>
            <a:ext cx="66040" cy="477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340593" y="1519524"/>
            <a:ext cx="1023619" cy="477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850" spc="-165" dirty="0">
                <a:latin typeface="Malgun Gothic"/>
                <a:cs typeface="Malgun Gothic"/>
              </a:rPr>
              <a:t>이</a:t>
            </a:r>
            <a:r>
              <a:rPr sz="850" spc="-180" dirty="0">
                <a:latin typeface="Malgun Gothic"/>
                <a:cs typeface="Malgun Gothic"/>
              </a:rPr>
              <a:t>그</a:t>
            </a:r>
            <a:r>
              <a:rPr sz="850" spc="-135" dirty="0">
                <a:latin typeface="Malgun Gothic"/>
                <a:cs typeface="Malgun Gothic"/>
              </a:rPr>
              <a:t>제</a:t>
            </a:r>
            <a:r>
              <a:rPr sz="850" spc="-180" dirty="0">
                <a:latin typeface="Malgun Gothic"/>
                <a:cs typeface="Malgun Gothic"/>
              </a:rPr>
              <a:t>큐</a:t>
            </a:r>
            <a:r>
              <a:rPr sz="850" spc="-160" dirty="0">
                <a:latin typeface="Malgun Gothic"/>
                <a:cs typeface="Malgun Gothic"/>
              </a:rPr>
              <a:t>티</a:t>
            </a:r>
            <a:r>
              <a:rPr sz="850" spc="-180" dirty="0">
                <a:latin typeface="Malgun Gothic"/>
                <a:cs typeface="Malgun Gothic"/>
              </a:rPr>
              <a:t>브</a:t>
            </a:r>
            <a:r>
              <a:rPr sz="850" spc="-145" dirty="0">
                <a:latin typeface="Malgun Gothic"/>
                <a:cs typeface="Malgun Gothic"/>
              </a:rPr>
              <a:t>룸</a:t>
            </a:r>
            <a:r>
              <a:rPr sz="850" spc="35" dirty="0">
                <a:latin typeface="Malgun Gothic"/>
                <a:cs typeface="Malgun Gothic"/>
              </a:rPr>
              <a:t>2</a:t>
            </a:r>
            <a:r>
              <a:rPr sz="850" spc="-195" dirty="0">
                <a:latin typeface="Malgun Gothic"/>
                <a:cs typeface="Malgun Gothic"/>
              </a:rPr>
              <a:t>설</a:t>
            </a:r>
            <a:r>
              <a:rPr sz="850" spc="-160" dirty="0">
                <a:latin typeface="Malgun Gothic"/>
                <a:cs typeface="Malgun Gothic"/>
              </a:rPr>
              <a:t>명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-90" dirty="0">
                <a:latin typeface="Malgun Gothic"/>
                <a:cs typeface="Malgun Gothic"/>
              </a:rPr>
              <a:t>g</a:t>
            </a:r>
            <a:r>
              <a:rPr sz="850" spc="-30" dirty="0">
                <a:latin typeface="Malgun Gothic"/>
                <a:cs typeface="Malgun Gothic"/>
              </a:rPr>
              <a:t>i</a:t>
            </a:r>
            <a:r>
              <a:rPr sz="850" spc="85" dirty="0">
                <a:latin typeface="Malgun Gothic"/>
                <a:cs typeface="Malgun Gothic"/>
              </a:rPr>
              <a:t>f  </a:t>
            </a:r>
            <a:r>
              <a:rPr sz="850" spc="-95" dirty="0">
                <a:latin typeface="Malgun Gothic"/>
                <a:cs typeface="Malgun Gothic"/>
              </a:rPr>
              <a:t>이미지보기.gif </a:t>
            </a:r>
            <a:r>
              <a:rPr sz="850" spc="-90" dirty="0">
                <a:latin typeface="Malgun Gothic"/>
                <a:cs typeface="Malgun Gothic"/>
              </a:rPr>
              <a:t> </a:t>
            </a:r>
            <a:r>
              <a:rPr sz="850" spc="-100" dirty="0">
                <a:latin typeface="Malgun Gothic"/>
                <a:cs typeface="Malgun Gothic"/>
              </a:rPr>
              <a:t>주의사항.png</a:t>
            </a:r>
            <a:endParaRPr sz="850">
              <a:latin typeface="Malgun Gothic"/>
              <a:cs typeface="Malgun Gothic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2060024" y="2024279"/>
          <a:ext cx="12288518" cy="206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8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4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1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865"/>
                        </a:lnSpc>
                      </a:pPr>
                      <a:r>
                        <a:rPr sz="850" spc="5" dirty="0">
                          <a:latin typeface="Malgun Gothic"/>
                          <a:cs typeface="Malgun Gothic"/>
                        </a:rPr>
                        <a:t>.jsdtscope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865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nav_01_1.png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방사진1.jpg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1780">
                        <a:lnSpc>
                          <a:spcPts val="865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집모양.gif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org.eclipse.core.resources.prefs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nav_01_2.png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방사진10.jpg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593">
                <a:tc gridSpan="10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271780" algn="l"/>
                          <a:tab pos="3874770" algn="l"/>
                          <a:tab pos="4241800" algn="l"/>
                          <a:tab pos="7407275" algn="l"/>
                          <a:tab pos="7762240" algn="l"/>
                          <a:tab pos="10937240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35" dirty="0">
                          <a:latin typeface="Malgun Gothic"/>
                          <a:cs typeface="Malgun Gothic"/>
                        </a:rPr>
                        <a:t>org.eclipse.wst.common.component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10" dirty="0">
                          <a:latin typeface="Malgun Gothic"/>
                          <a:cs typeface="Malgun Gothic"/>
                        </a:rPr>
                        <a:t>nav_02_1.png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80" dirty="0">
                          <a:latin typeface="Malgun Gothic"/>
                          <a:cs typeface="Malgun Gothic"/>
                        </a:rPr>
                        <a:t>방사진11.jpg	</a:t>
                      </a:r>
                      <a:r>
                        <a:rPr sz="850" spc="35" dirty="0">
                          <a:latin typeface="Malgun Gothic"/>
                          <a:cs typeface="Malgun Gothic"/>
                        </a:rPr>
                        <a:t>+---js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org.eclipse.wst.common.project.facet.core.xml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5" dirty="0">
                          <a:latin typeface="Malgun Gothic"/>
                          <a:cs typeface="Malgun Gothic"/>
                        </a:rPr>
                        <a:t>nav_02_2.png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65" dirty="0">
                          <a:latin typeface="Malgun Gothic"/>
                          <a:cs typeface="Malgun Gothic"/>
                        </a:rPr>
                        <a:t>방사진12.jpg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index.js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org.eclipse.wst.jsdt.ui.superType.container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nav_03_1.png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방사진2.jpg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org.eclipse.wst.jsdt.ui.superType.name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nav_03_2.png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방사진3.jpg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+---admin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730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nav_04.png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방사진4.jpg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admin.js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spc="-40" dirty="0">
                          <a:latin typeface="Malgun Gothic"/>
                          <a:cs typeface="Malgun Gothic"/>
                        </a:rPr>
                        <a:t>\---public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nav_05.png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방사진5.jpg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admin_bookinglist.js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40" dirty="0">
                          <a:latin typeface="Malgun Gothic"/>
                          <a:cs typeface="Malgun Gothic"/>
                        </a:rPr>
                        <a:t>index.html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nav_06.png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방사진6.jpg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40" dirty="0">
                          <a:latin typeface="Malgun Gothic"/>
                          <a:cs typeface="Malgun Gothic"/>
                        </a:rPr>
                        <a:t>admin_home.js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nav_07.png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방사진7.jpg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admin_realtime.js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Malgun Gothic"/>
                          <a:cs typeface="Malgun Gothic"/>
                        </a:rPr>
                        <a:t>+---.settings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15" dirty="0">
                          <a:latin typeface="Malgun Gothic"/>
                          <a:cs typeface="Malgun Gothic"/>
                        </a:rPr>
                        <a:t>r_state01.png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방사진8.jpg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admin_roomstock.js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tabLst>
                          <a:tab pos="386715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5" dirty="0">
                          <a:latin typeface="Malgun Gothic"/>
                          <a:cs typeface="Malgun Gothic"/>
                        </a:rPr>
                        <a:t>.jsdtscope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30" dirty="0">
                          <a:latin typeface="Malgun Gothic"/>
                          <a:cs typeface="Malgun Gothic"/>
                        </a:rPr>
                        <a:t>r_state02.png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방사진9.jpg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admin_roontype.js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593"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tabLst>
                          <a:tab pos="386715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org.eclipse.wst.jsdt.ui.superType.container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25" dirty="0">
                          <a:latin typeface="Malgun Gothic"/>
                          <a:cs typeface="Malgun Gothic"/>
                        </a:rPr>
                        <a:t>r_state03.png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95" dirty="0">
                          <a:latin typeface="Malgun Gothic"/>
                          <a:cs typeface="Malgun Gothic"/>
                        </a:rPr>
                        <a:t>방상세설명1.jpg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15" dirty="0">
                          <a:latin typeface="Malgun Gothic"/>
                          <a:cs typeface="Malgun Gothic"/>
                        </a:rPr>
                        <a:t>admin_stats.js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0457">
                <a:tc gridSpan="2">
                  <a:txBody>
                    <a:bodyPr/>
                    <a:lstStyle/>
                    <a:p>
                      <a:pPr marL="146050">
                        <a:lnSpc>
                          <a:spcPts val="925"/>
                        </a:lnSpc>
                        <a:tabLst>
                          <a:tab pos="386715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10" dirty="0">
                          <a:latin typeface="Malgun Gothic"/>
                          <a:cs typeface="Malgun Gothic"/>
                        </a:rPr>
                        <a:t>org.eclipse.wst.jsdt.ui.superType.name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방상세설명10.jpg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db.js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12985219" y="4079621"/>
            <a:ext cx="722630" cy="3270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05" dirty="0">
                <a:latin typeface="Malgun Gothic"/>
                <a:cs typeface="Malgun Gothic"/>
              </a:rPr>
              <a:t> </a:t>
            </a:r>
            <a:r>
              <a:rPr sz="850" spc="110" dirty="0">
                <a:latin typeface="Malgun Gothic"/>
                <a:cs typeface="Malgun Gothic"/>
              </a:rPr>
              <a:t>|</a:t>
            </a: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50" spc="110" dirty="0">
                <a:latin typeface="Malgun Gothic"/>
                <a:cs typeface="Malgun Gothic"/>
              </a:rPr>
              <a:t>|</a:t>
            </a:r>
            <a:r>
              <a:rPr sz="850" spc="310" dirty="0">
                <a:latin typeface="Malgun Gothic"/>
                <a:cs typeface="Malgun Gothic"/>
              </a:rPr>
              <a:t> </a:t>
            </a:r>
            <a:r>
              <a:rPr sz="850" spc="-35" dirty="0">
                <a:latin typeface="Malgun Gothic"/>
                <a:cs typeface="Malgun Gothic"/>
              </a:rPr>
              <a:t>+---booking</a:t>
            </a:r>
            <a:endParaRPr sz="850">
              <a:latin typeface="Malgun Gothic"/>
              <a:cs typeface="Malgun Gothic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174718" y="4433782"/>
          <a:ext cx="11840209" cy="3423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3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admin.html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moon.png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방상세설명2.gif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865"/>
                        </a:lnSpc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booking.js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admin_bookinglist.html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90" dirty="0">
                          <a:latin typeface="Malgun Gothic"/>
                          <a:cs typeface="Malgun Gothic"/>
                        </a:rPr>
                        <a:t>슈페리어.jpg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방상세설명3.jpg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checking.js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admin_home.html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110" dirty="0">
                          <a:latin typeface="Malgun Gothic"/>
                          <a:cs typeface="Malgun Gothic"/>
                        </a:rPr>
                        <a:t>슈페리어디럭스.jpg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방상세설명4.jpg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93">
                <a:tc gridSpan="12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271780" algn="l"/>
                          <a:tab pos="3760470" algn="l"/>
                          <a:tab pos="4126865" algn="l"/>
                          <a:tab pos="7292340" algn="l"/>
                          <a:tab pos="7647940" algn="l"/>
                          <a:tab pos="10822940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25" dirty="0">
                          <a:latin typeface="Malgun Gothic"/>
                          <a:cs typeface="Malgun Gothic"/>
                        </a:rPr>
                        <a:t>admin_realtime.html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85" dirty="0">
                          <a:latin typeface="Malgun Gothic"/>
                          <a:cs typeface="Malgun Gothic"/>
                        </a:rPr>
                        <a:t>스탠다드.jpg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방상세설명5.gif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40" dirty="0">
                          <a:latin typeface="Malgun Gothic"/>
                          <a:cs typeface="Malgun Gothic"/>
                        </a:rPr>
                        <a:t>+---member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admin_roomstock.html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14" dirty="0">
                          <a:latin typeface="Malgun Gothic"/>
                          <a:cs typeface="Malgun Gothic"/>
                        </a:rPr>
                        <a:t>주니어스위트쿼드.jpg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방상세설명6.gif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login.js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admin_roomtype.html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110" dirty="0">
                          <a:latin typeface="Malgun Gothic"/>
                          <a:cs typeface="Malgun Gothic"/>
                        </a:rPr>
                        <a:t>주니어스위트킹.jpg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방상세설명7.gif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signup.js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admin_stats.html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114" dirty="0">
                          <a:latin typeface="Malgun Gothic"/>
                          <a:cs typeface="Malgun Gothic"/>
                        </a:rPr>
                        <a:t>주니어스위트트윈.jpg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방상세설명8.gif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50" spc="20" dirty="0">
                          <a:latin typeface="Malgun Gothic"/>
                          <a:cs typeface="Malgun Gothic"/>
                        </a:rPr>
                        <a:t>turms.js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80" dirty="0">
                          <a:latin typeface="Malgun Gothic"/>
                          <a:cs typeface="Malgun Gothic"/>
                        </a:rPr>
                        <a:t>방상세설명9.gif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593">
                <a:tc gridSpan="12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3760470" algn="l"/>
                          <a:tab pos="7292340" algn="l"/>
                          <a:tab pos="7647940" algn="l"/>
                          <a:tab pos="10822940" algn="l"/>
                        </a:tabLst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+---booking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15" dirty="0">
                          <a:latin typeface="Malgun Gothic"/>
                          <a:cs typeface="Malgun Gothic"/>
                        </a:rPr>
                        <a:t>+---index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80" dirty="0">
                          <a:latin typeface="Malgun Gothic"/>
                          <a:cs typeface="Malgun Gothic"/>
                        </a:rPr>
                        <a:t>방이름1.gif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25" dirty="0">
                          <a:latin typeface="Malgun Gothic"/>
                          <a:cs typeface="Malgun Gothic"/>
                        </a:rPr>
                        <a:t>\---rooms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booking.html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danang.jpeg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65" dirty="0">
                          <a:latin typeface="Malgun Gothic"/>
                          <a:cs typeface="Malgun Gothic"/>
                        </a:rPr>
                        <a:t>방이름10.gif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rooms.js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45" dirty="0">
                          <a:latin typeface="Malgun Gothic"/>
                          <a:cs typeface="Malgun Gothic"/>
                        </a:rPr>
                        <a:t>checking.html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25"/>
                        </a:lnSpc>
                      </a:pPr>
                      <a:r>
                        <a:rPr sz="850" spc="15" dirty="0">
                          <a:latin typeface="Malgun Gothic"/>
                          <a:cs typeface="Malgun Gothic"/>
                        </a:rPr>
                        <a:t>jeju.jpeg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85" dirty="0">
                          <a:latin typeface="Malgun Gothic"/>
                          <a:cs typeface="Malgun Gothic"/>
                        </a:rPr>
                        <a:t>방이름11.gif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730">
                <a:tc gridSpan="3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main0.jpeg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3332479" algn="l"/>
                        </a:tabLst>
                      </a:pPr>
                      <a:r>
                        <a:rPr sz="850" spc="-70" dirty="0">
                          <a:latin typeface="Malgun Gothic"/>
                          <a:cs typeface="Malgun Gothic"/>
                        </a:rPr>
                        <a:t>방이름12.gif	</a:t>
                      </a:r>
                      <a:r>
                        <a:rPr sz="850" spc="-40" dirty="0">
                          <a:latin typeface="Malgun Gothic"/>
                          <a:cs typeface="Malgun Gothic"/>
                        </a:rPr>
                        <a:t>+---member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457">
                <a:tc gridSpan="3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spc="10" dirty="0">
                          <a:latin typeface="Malgun Gothic"/>
                          <a:cs typeface="Malgun Gothic"/>
                        </a:rPr>
                        <a:t>+---css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25"/>
                        </a:lnSpc>
                      </a:pPr>
                      <a:r>
                        <a:rPr sz="850" spc="-45" dirty="0">
                          <a:latin typeface="Malgun Gothic"/>
                          <a:cs typeface="Malgun Gothic"/>
                        </a:rPr>
                        <a:t>main1.jpeg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  <a:tabLst>
                          <a:tab pos="3332479" algn="l"/>
                          <a:tab pos="3573145" algn="l"/>
                        </a:tabLst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방이름2.gif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45" dirty="0">
                          <a:latin typeface="Malgun Gothic"/>
                          <a:cs typeface="Malgun Gothic"/>
                        </a:rPr>
                        <a:t>login.html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20" dirty="0">
                          <a:latin typeface="Malgun Gothic"/>
                          <a:cs typeface="Malgun Gothic"/>
                        </a:rPr>
                        <a:t>index.css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main2.jpeg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65" dirty="0">
                          <a:latin typeface="Malgun Gothic"/>
                          <a:cs typeface="Malgun Gothic"/>
                        </a:rPr>
                        <a:t>방이름3.gif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50" dirty="0">
                          <a:latin typeface="Malgun Gothic"/>
                          <a:cs typeface="Malgun Gothic"/>
                        </a:rPr>
                        <a:t>signup.html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main3.jpeg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방이름4.gif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turms.html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+---admin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25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shilla.jpeg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65" dirty="0">
                          <a:latin typeface="Malgun Gothic"/>
                          <a:cs typeface="Malgun Gothic"/>
                        </a:rPr>
                        <a:t>방이름5.gif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0593">
                <a:tc gridSpan="12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398145" algn="l"/>
                          <a:tab pos="3760470" algn="l"/>
                          <a:tab pos="7292340" algn="l"/>
                          <a:tab pos="7647940" algn="l"/>
                          <a:tab pos="10822940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40" dirty="0">
                          <a:latin typeface="Malgun Gothic"/>
                          <a:cs typeface="Malgun Gothic"/>
                        </a:rPr>
                        <a:t>admin.css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20" dirty="0">
                          <a:latin typeface="Malgun Gothic"/>
                          <a:cs typeface="Malgun Gothic"/>
                        </a:rPr>
                        <a:t>stay.jpeg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60" dirty="0">
                          <a:latin typeface="Malgun Gothic"/>
                          <a:cs typeface="Malgun Gothic"/>
                        </a:rPr>
                        <a:t>방이름6.gif	</a:t>
                      </a:r>
                      <a:r>
                        <a:rPr sz="850" spc="25" dirty="0">
                          <a:latin typeface="Malgun Gothic"/>
                          <a:cs typeface="Malgun Gothic"/>
                        </a:rPr>
                        <a:t>+---report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admin_bookinglist.css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wine.jpeg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60" dirty="0">
                          <a:latin typeface="Malgun Gothic"/>
                          <a:cs typeface="Malgun Gothic"/>
                        </a:rPr>
                        <a:t>방이름7.gif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report.html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spc="-45" dirty="0">
                          <a:latin typeface="Malgun Gothic"/>
                          <a:cs typeface="Malgun Gothic"/>
                        </a:rPr>
                        <a:t>admin_home.css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25"/>
                        </a:lnSpc>
                      </a:pPr>
                      <a:r>
                        <a:rPr sz="850" spc="-5" dirty="0">
                          <a:latin typeface="Malgun Gothic"/>
                          <a:cs typeface="Malgun Gothic"/>
                        </a:rPr>
                        <a:t>신라리워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즈</a:t>
                      </a:r>
                      <a:r>
                        <a:rPr sz="850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5" dirty="0">
                          <a:latin typeface="Malgun Gothic"/>
                          <a:cs typeface="Malgun Gothic"/>
                        </a:rPr>
                        <a:t>특전.gi</a:t>
                      </a:r>
                      <a:r>
                        <a:rPr sz="850" dirty="0">
                          <a:latin typeface="Malgun Gothic"/>
                          <a:cs typeface="Malgun Gothic"/>
                        </a:rPr>
                        <a:t>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65" dirty="0">
                          <a:latin typeface="Malgun Gothic"/>
                          <a:cs typeface="Malgun Gothic"/>
                        </a:rPr>
                        <a:t>방이름8.gif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0593">
                <a:tc gridSpan="12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398145" algn="l"/>
                          <a:tab pos="3760470" algn="l"/>
                          <a:tab pos="7292340" algn="l"/>
                          <a:tab pos="7647940" algn="l"/>
                          <a:tab pos="10822940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15" dirty="0">
                          <a:latin typeface="Malgun Gothic"/>
                          <a:cs typeface="Malgun Gothic"/>
                        </a:rPr>
                        <a:t>admin_realtime.css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120" dirty="0">
                          <a:latin typeface="Malgun Gothic"/>
                          <a:cs typeface="Malgun Gothic"/>
                        </a:rPr>
                        <a:t>신라리워즈.png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60" dirty="0">
                          <a:latin typeface="Malgun Gothic"/>
                          <a:cs typeface="Malgun Gothic"/>
                        </a:rPr>
                        <a:t>방이름9.gif	</a:t>
                      </a:r>
                      <a:r>
                        <a:rPr sz="850" spc="-25" dirty="0">
                          <a:latin typeface="Malgun Gothic"/>
                          <a:cs typeface="Malgun Gothic"/>
                        </a:rPr>
                        <a:t>\---rooms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admin_roomstock.css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포인트.gif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85" dirty="0">
                          <a:latin typeface="Malgun Gothic"/>
                          <a:cs typeface="Malgun Gothic"/>
                        </a:rPr>
                        <a:t>방이름끝.gif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4700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executive1.html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admin_roomtype.css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Malgun Gothic"/>
                          <a:cs typeface="Malgun Gothic"/>
                        </a:rPr>
                        <a:t>회원전용.gif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100" dirty="0">
                          <a:latin typeface="Malgun Gothic"/>
                          <a:cs typeface="Malgun Gothic"/>
                        </a:rPr>
                        <a:t>스위트1설명.gif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470025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executive2.html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925"/>
                        </a:lnSpc>
                      </a:pPr>
                      <a:r>
                        <a:rPr sz="850" spc="5" dirty="0">
                          <a:latin typeface="Malgun Gothic"/>
                          <a:cs typeface="Malgun Gothic"/>
                        </a:rPr>
                        <a:t>admin_stats.css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85" dirty="0">
                          <a:latin typeface="Malgun Gothic"/>
                          <a:cs typeface="Malgun Gothic"/>
                        </a:rPr>
                        <a:t>스위트2설명.gif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470025">
                        <a:lnSpc>
                          <a:spcPts val="925"/>
                        </a:lnSpc>
                      </a:pPr>
                      <a:r>
                        <a:rPr sz="850" spc="-35" dirty="0">
                          <a:latin typeface="Malgun Gothic"/>
                          <a:cs typeface="Malgun Gothic"/>
                        </a:rPr>
                        <a:t>rooms.html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13214539" y="7844470"/>
            <a:ext cx="758825" cy="32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850" spc="-15" dirty="0">
                <a:latin typeface="Malgun Gothic"/>
                <a:cs typeface="Malgun Gothic"/>
              </a:rPr>
              <a:t>standard1.html </a:t>
            </a:r>
            <a:r>
              <a:rPr sz="850" spc="-285" dirty="0">
                <a:latin typeface="Malgun Gothic"/>
                <a:cs typeface="Malgun Gothic"/>
              </a:rPr>
              <a:t> </a:t>
            </a:r>
            <a:r>
              <a:rPr sz="850" spc="20" dirty="0">
                <a:latin typeface="Malgun Gothic"/>
                <a:cs typeface="Malgun Gothic"/>
              </a:rPr>
              <a:t>s</a:t>
            </a:r>
            <a:r>
              <a:rPr sz="850" spc="145" dirty="0">
                <a:latin typeface="Malgun Gothic"/>
                <a:cs typeface="Malgun Gothic"/>
              </a:rPr>
              <a:t>t</a:t>
            </a:r>
            <a:r>
              <a:rPr sz="850" spc="50" dirty="0">
                <a:latin typeface="Malgun Gothic"/>
                <a:cs typeface="Malgun Gothic"/>
              </a:rPr>
              <a:t>a</a:t>
            </a:r>
            <a:r>
              <a:rPr sz="850" spc="-70" dirty="0">
                <a:latin typeface="Malgun Gothic"/>
                <a:cs typeface="Malgun Gothic"/>
              </a:rPr>
              <a:t>n</a:t>
            </a:r>
            <a:r>
              <a:rPr sz="850" spc="-110" dirty="0">
                <a:latin typeface="Malgun Gothic"/>
                <a:cs typeface="Malgun Gothic"/>
              </a:rPr>
              <a:t>d</a:t>
            </a:r>
            <a:r>
              <a:rPr sz="850" spc="50" dirty="0">
                <a:latin typeface="Malgun Gothic"/>
                <a:cs typeface="Malgun Gothic"/>
              </a:rPr>
              <a:t>a</a:t>
            </a:r>
            <a:r>
              <a:rPr sz="850" spc="114" dirty="0">
                <a:latin typeface="Malgun Gothic"/>
                <a:cs typeface="Malgun Gothic"/>
              </a:rPr>
              <a:t>r</a:t>
            </a:r>
            <a:r>
              <a:rPr sz="850" spc="-110" dirty="0">
                <a:latin typeface="Malgun Gothic"/>
                <a:cs typeface="Malgun Gothic"/>
              </a:rPr>
              <a:t>d</a:t>
            </a:r>
            <a:r>
              <a:rPr sz="850" spc="35" dirty="0">
                <a:latin typeface="Malgun Gothic"/>
                <a:cs typeface="Malgun Gothic"/>
              </a:rPr>
              <a:t>2</a:t>
            </a:r>
            <a:r>
              <a:rPr sz="850" spc="-20" dirty="0">
                <a:latin typeface="Malgun Gothic"/>
                <a:cs typeface="Malgun Gothic"/>
              </a:rPr>
              <a:t>.</a:t>
            </a:r>
            <a:r>
              <a:rPr sz="850" spc="-90" dirty="0">
                <a:latin typeface="Malgun Gothic"/>
                <a:cs typeface="Malgun Gothic"/>
              </a:rPr>
              <a:t>h</a:t>
            </a:r>
            <a:r>
              <a:rPr sz="850" spc="145" dirty="0">
                <a:latin typeface="Malgun Gothic"/>
                <a:cs typeface="Malgun Gothic"/>
              </a:rPr>
              <a:t>t</a:t>
            </a:r>
            <a:r>
              <a:rPr sz="850" spc="-215" dirty="0">
                <a:latin typeface="Malgun Gothic"/>
                <a:cs typeface="Malgun Gothic"/>
              </a:rPr>
              <a:t>m</a:t>
            </a:r>
            <a:r>
              <a:rPr sz="850" spc="-25" dirty="0">
                <a:latin typeface="Malgun Gothic"/>
                <a:cs typeface="Malgun Gothic"/>
              </a:rPr>
              <a:t>l</a:t>
            </a:r>
            <a:endParaRPr sz="850">
              <a:latin typeface="Malgun Gothic"/>
              <a:cs typeface="Malgun Gothic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174718" y="8198631"/>
          <a:ext cx="11815441" cy="1164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6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5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865"/>
                        </a:lnSpc>
                      </a:pPr>
                      <a:r>
                        <a:rPr sz="850" spc="-40" dirty="0">
                          <a:latin typeface="Malgun Gothic"/>
                          <a:cs typeface="Malgun Gothic"/>
                        </a:rPr>
                        <a:t>booking.css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70" dirty="0">
                          <a:latin typeface="Malgun Gothic"/>
                          <a:cs typeface="Malgun Gothic"/>
                        </a:rPr>
                        <a:t>bed.png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86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865"/>
                        </a:lnSpc>
                      </a:pPr>
                      <a:r>
                        <a:rPr sz="850" spc="-90" dirty="0">
                          <a:latin typeface="Malgun Gothic"/>
                          <a:cs typeface="Malgun Gothic"/>
                        </a:rPr>
                        <a:t>스위트5설명.gif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ts val="865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standard3.html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checking.css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calendar.png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Malgun Gothic"/>
                          <a:cs typeface="Malgun Gothic"/>
                        </a:rPr>
                        <a:t>스위트6설명.gif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ct val="100000"/>
                        </a:lnSpc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suite1.html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40" dirty="0">
                          <a:latin typeface="Malgun Gothic"/>
                          <a:cs typeface="Malgun Gothic"/>
                        </a:rPr>
                        <a:t>Closeicon.png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55" dirty="0">
                          <a:latin typeface="Malgun Gothic"/>
                          <a:cs typeface="Malgun Gothic"/>
                        </a:rPr>
                        <a:t>스위트last설명.gif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suite2.html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93">
                <a:tc gridSpan="9"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  <a:spcBef>
                          <a:spcPts val="160"/>
                        </a:spcBef>
                        <a:tabLst>
                          <a:tab pos="3760470" algn="l"/>
                          <a:tab pos="4241800" algn="l"/>
                          <a:tab pos="7292340" algn="l"/>
                          <a:tab pos="7647940" algn="l"/>
                          <a:tab pos="11052175" algn="l"/>
                        </a:tabLst>
                      </a:pP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-40" dirty="0">
                          <a:latin typeface="Malgun Gothic"/>
                          <a:cs typeface="Malgun Gothic"/>
                        </a:rPr>
                        <a:t>+---member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</a:t>
                      </a:r>
                      <a:r>
                        <a:rPr sz="850" spc="3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35" dirty="0">
                          <a:latin typeface="Malgun Gothic"/>
                          <a:cs typeface="Malgun Gothic"/>
                        </a:rPr>
                        <a:t>facebook.png	</a:t>
                      </a:r>
                      <a:r>
                        <a:rPr sz="850" spc="110" dirty="0">
                          <a:latin typeface="Malgun Gothic"/>
                          <a:cs typeface="Malgun Gothic"/>
                        </a:rPr>
                        <a:t>|	</a:t>
                      </a:r>
                      <a:r>
                        <a:rPr sz="850" spc="-90" dirty="0">
                          <a:latin typeface="Malgun Gothic"/>
                          <a:cs typeface="Malgun Gothic"/>
                        </a:rPr>
                        <a:t>스위트룸1.jpg	</a:t>
                      </a:r>
                      <a:r>
                        <a:rPr sz="850" spc="-15" dirty="0">
                          <a:latin typeface="Malgun Gothic"/>
                          <a:cs typeface="Malgun Gothic"/>
                        </a:rPr>
                        <a:t>suite3.html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login.css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instagram.png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70" dirty="0">
                          <a:latin typeface="Malgun Gothic"/>
                          <a:cs typeface="Malgun Gothic"/>
                        </a:rPr>
                        <a:t>스위트룸2.jpg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suite4.html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Malgun Gothic"/>
                          <a:cs typeface="Malgun Gothic"/>
                        </a:rPr>
                        <a:t>signup.css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kakao-talk.png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스위트룸3.jpg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Malgun Gothic"/>
                          <a:cs typeface="Malgun Gothic"/>
                        </a:rPr>
                        <a:t>suite5.html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5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turms.css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Malgun Gothic"/>
                          <a:cs typeface="Malgun Gothic"/>
                        </a:rPr>
                        <a:t>search.png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850" spc="-70" dirty="0">
                          <a:latin typeface="Malgun Gothic"/>
                          <a:cs typeface="Malgun Gothic"/>
                        </a:rPr>
                        <a:t>스위트룸4.jpg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suite6.html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457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Malgun Gothic"/>
                          <a:cs typeface="Malgun Gothic"/>
                        </a:rPr>
                        <a:t>spoon-and-fork.png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Malgun Gothic"/>
                          <a:cs typeface="Malgun Gothic"/>
                        </a:rPr>
                        <a:t>|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925"/>
                        </a:lnSpc>
                      </a:pPr>
                      <a:r>
                        <a:rPr sz="850" spc="-75" dirty="0">
                          <a:latin typeface="Malgun Gothic"/>
                          <a:cs typeface="Malgun Gothic"/>
                        </a:rPr>
                        <a:t>스위트룸5.jpg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tc>
                  <a:txBody>
                    <a:bodyPr/>
                    <a:lstStyle/>
                    <a:p>
                      <a:pPr marL="1314450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Malgun Gothic"/>
                          <a:cs typeface="Malgun Gothic"/>
                        </a:rPr>
                        <a:t>suite7.html</a:t>
                      </a:r>
                      <a:endParaRPr sz="8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F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13214539" y="9368618"/>
            <a:ext cx="124015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5" dirty="0">
                <a:latin typeface="Malgun Gothic"/>
                <a:cs typeface="Malgun Gothic"/>
              </a:rPr>
              <a:t>TheExecutiveLounge.html</a:t>
            </a:r>
            <a:endParaRPr sz="8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9690" y="2546369"/>
            <a:ext cx="7988300" cy="457327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5"/>
              </a:spcBef>
            </a:pPr>
            <a:r>
              <a:rPr sz="14650" spc="-3180" dirty="0"/>
              <a:t>구</a:t>
            </a:r>
            <a:r>
              <a:rPr sz="14650" spc="-2780" dirty="0"/>
              <a:t>현</a:t>
            </a:r>
            <a:r>
              <a:rPr sz="14650" spc="-1340" dirty="0"/>
              <a:t> </a:t>
            </a:r>
            <a:r>
              <a:rPr sz="14650" spc="-2490" dirty="0"/>
              <a:t>페</a:t>
            </a:r>
            <a:r>
              <a:rPr sz="14650" spc="-2975" dirty="0"/>
              <a:t>이</a:t>
            </a:r>
            <a:r>
              <a:rPr sz="14650" spc="-2970" dirty="0"/>
              <a:t>지</a:t>
            </a:r>
            <a:endParaRPr sz="14650"/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12000" spc="-1520" dirty="0"/>
              <a:t>(사용스킬)</a:t>
            </a:r>
            <a:endParaRPr sz="1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418" y="3398901"/>
            <a:ext cx="3248024" cy="3324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9824" y="3296551"/>
            <a:ext cx="3047999" cy="3343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8710" y="3200655"/>
            <a:ext cx="3009899" cy="3200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3709" y="3488632"/>
            <a:ext cx="3076574" cy="26288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7758" y="415521"/>
            <a:ext cx="159639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660" dirty="0"/>
              <a:t>사</a:t>
            </a:r>
            <a:r>
              <a:rPr sz="3900" spc="-885" dirty="0"/>
              <a:t>용</a:t>
            </a:r>
            <a:r>
              <a:rPr sz="3900" spc="-860" dirty="0"/>
              <a:t>스</a:t>
            </a:r>
            <a:r>
              <a:rPr sz="3900" spc="-844" dirty="0"/>
              <a:t>킬</a:t>
            </a:r>
            <a:endParaRPr sz="3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8780" y="923433"/>
            <a:ext cx="8077200" cy="8455025"/>
            <a:chOff x="648780" y="923433"/>
            <a:chExt cx="8077200" cy="8455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80" y="3224786"/>
              <a:ext cx="8077199" cy="6153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780" y="923433"/>
              <a:ext cx="8077199" cy="50006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923433"/>
            <a:ext cx="8315324" cy="8458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2448" y="134324"/>
            <a:ext cx="22301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50" dirty="0">
                <a:latin typeface="Malgun Gothic"/>
                <a:cs typeface="Malgun Gothic"/>
              </a:rPr>
              <a:t>메</a:t>
            </a:r>
            <a:r>
              <a:rPr sz="2600" spc="-450" dirty="0">
                <a:latin typeface="Malgun Gothic"/>
                <a:cs typeface="Malgun Gothic"/>
              </a:rPr>
              <a:t>인</a:t>
            </a:r>
            <a:r>
              <a:rPr sz="2600" spc="-390" dirty="0">
                <a:latin typeface="Malgun Gothic"/>
                <a:cs typeface="Malgun Gothic"/>
              </a:rPr>
              <a:t>화</a:t>
            </a:r>
            <a:r>
              <a:rPr sz="2600" spc="-509" dirty="0">
                <a:latin typeface="Malgun Gothic"/>
                <a:cs typeface="Malgun Gothic"/>
              </a:rPr>
              <a:t>면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610" dirty="0">
                <a:latin typeface="Malgun Gothic"/>
                <a:cs typeface="Malgun Gothic"/>
              </a:rPr>
              <a:t>미</a:t>
            </a:r>
            <a:r>
              <a:rPr sz="2600" spc="-465" dirty="0">
                <a:latin typeface="Malgun Gothic"/>
                <a:cs typeface="Malgun Gothic"/>
              </a:rPr>
              <a:t>영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25591"/>
            <a:ext cx="18288000" cy="5514975"/>
            <a:chOff x="0" y="2625591"/>
            <a:chExt cx="18288000" cy="5514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25591"/>
              <a:ext cx="9143999" cy="5514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2625591"/>
              <a:ext cx="9143999" cy="54482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3942" y="288625"/>
            <a:ext cx="23437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예</a:t>
            </a:r>
            <a:r>
              <a:rPr sz="2600" spc="-395" dirty="0">
                <a:latin typeface="Malgun Gothic"/>
                <a:cs typeface="Malgun Gothic"/>
              </a:rPr>
              <a:t>약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95" dirty="0">
                <a:latin typeface="Malgun Gothic"/>
                <a:cs typeface="Malgun Gothic"/>
              </a:rPr>
              <a:t>모</a:t>
            </a:r>
            <a:r>
              <a:rPr sz="2600" spc="-445" dirty="0">
                <a:latin typeface="Malgun Gothic"/>
                <a:cs typeface="Malgun Gothic"/>
              </a:rPr>
              <a:t>달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60" dirty="0">
                <a:latin typeface="Malgun Gothic"/>
                <a:cs typeface="Malgun Gothic"/>
              </a:rPr>
              <a:t>권</a:t>
            </a:r>
            <a:r>
              <a:rPr sz="2600" spc="-450" dirty="0">
                <a:latin typeface="Malgun Gothic"/>
                <a:cs typeface="Malgun Gothic"/>
              </a:rPr>
              <a:t>태</a:t>
            </a:r>
            <a:r>
              <a:rPr sz="2600" spc="-445" dirty="0">
                <a:latin typeface="Malgun Gothic"/>
                <a:cs typeface="Malgun Gothic"/>
              </a:rPr>
              <a:t>형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993" y="1028700"/>
            <a:ext cx="7181849" cy="87915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9088" y="262320"/>
            <a:ext cx="26022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예</a:t>
            </a:r>
            <a:r>
              <a:rPr sz="2600" spc="-395" dirty="0">
                <a:latin typeface="Malgun Gothic"/>
                <a:cs typeface="Malgun Gothic"/>
              </a:rPr>
              <a:t>약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페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530" dirty="0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60" dirty="0">
                <a:latin typeface="Malgun Gothic"/>
                <a:cs typeface="Malgun Gothic"/>
              </a:rPr>
              <a:t>권</a:t>
            </a:r>
            <a:r>
              <a:rPr sz="2600" spc="-450" dirty="0">
                <a:latin typeface="Malgun Gothic"/>
                <a:cs typeface="Malgun Gothic"/>
              </a:rPr>
              <a:t>태</a:t>
            </a:r>
            <a:r>
              <a:rPr sz="2600" spc="-445" dirty="0">
                <a:latin typeface="Malgun Gothic"/>
                <a:cs typeface="Malgun Gothic"/>
              </a:rPr>
              <a:t>형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201" y="1510711"/>
            <a:ext cx="17868265" cy="6248400"/>
            <a:chOff x="127201" y="1510711"/>
            <a:chExt cx="17868265" cy="6248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01" y="1526555"/>
              <a:ext cx="9201149" cy="6229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7101" y="1510711"/>
              <a:ext cx="8667749" cy="62483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6701" y="271481"/>
            <a:ext cx="37134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20" dirty="0">
                <a:latin typeface="Malgun Gothic"/>
                <a:cs typeface="Malgun Gothic"/>
              </a:rPr>
              <a:t>객</a:t>
            </a:r>
            <a:r>
              <a:rPr sz="2600" spc="-625" dirty="0">
                <a:latin typeface="Malgun Gothic"/>
                <a:cs typeface="Malgun Gothic"/>
              </a:rPr>
              <a:t>실</a:t>
            </a:r>
            <a:r>
              <a:rPr sz="2600" spc="-495" dirty="0">
                <a:latin typeface="Malgun Gothic"/>
                <a:cs typeface="Malgun Gothic"/>
              </a:rPr>
              <a:t>소</a:t>
            </a:r>
            <a:r>
              <a:rPr sz="2600" spc="-445" dirty="0">
                <a:latin typeface="Malgun Gothic"/>
                <a:cs typeface="Malgun Gothic"/>
              </a:rPr>
              <a:t>개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00" dirty="0">
                <a:latin typeface="Malgun Gothic"/>
                <a:cs typeface="Malgun Gothic"/>
              </a:rPr>
              <a:t>및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상세</a:t>
            </a:r>
            <a:r>
              <a:rPr sz="2600" spc="-625" dirty="0">
                <a:latin typeface="Malgun Gothic"/>
                <a:cs typeface="Malgun Gothic"/>
              </a:rPr>
              <a:t>설</a:t>
            </a:r>
            <a:r>
              <a:rPr sz="2600" spc="-520" dirty="0">
                <a:latin typeface="Malgun Gothic"/>
                <a:cs typeface="Malgun Gothic"/>
              </a:rPr>
              <a:t>명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600" dirty="0">
                <a:latin typeface="Malgun Gothic"/>
                <a:cs typeface="Malgun Gothic"/>
              </a:rPr>
              <a:t>동</a:t>
            </a:r>
            <a:r>
              <a:rPr sz="2600" spc="-445" dirty="0">
                <a:latin typeface="Malgun Gothic"/>
                <a:cs typeface="Malgun Gothic"/>
              </a:rPr>
              <a:t>혁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125" y="1957971"/>
            <a:ext cx="10572749" cy="63722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3000" y="237191"/>
            <a:ext cx="22917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35" dirty="0">
                <a:latin typeface="Malgun Gothic"/>
                <a:cs typeface="Malgun Gothic"/>
              </a:rPr>
              <a:t>전</a:t>
            </a:r>
            <a:r>
              <a:rPr sz="2600" spc="-445" dirty="0">
                <a:latin typeface="Malgun Gothic"/>
                <a:cs typeface="Malgun Gothic"/>
              </a:rPr>
              <a:t>체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20" dirty="0">
                <a:latin typeface="Malgun Gothic"/>
                <a:cs typeface="Malgun Gothic"/>
              </a:rPr>
              <a:t>객</a:t>
            </a:r>
            <a:r>
              <a:rPr sz="2600" spc="-620" dirty="0">
                <a:latin typeface="Malgun Gothic"/>
                <a:cs typeface="Malgun Gothic"/>
              </a:rPr>
              <a:t>실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600" dirty="0">
                <a:latin typeface="Malgun Gothic"/>
                <a:cs typeface="Malgun Gothic"/>
              </a:rPr>
              <a:t>동</a:t>
            </a:r>
            <a:r>
              <a:rPr sz="2600" spc="-445" dirty="0">
                <a:latin typeface="Malgun Gothic"/>
                <a:cs typeface="Malgun Gothic"/>
              </a:rPr>
              <a:t>혁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905" cy="10287000"/>
            <a:chOff x="0" y="0"/>
            <a:chExt cx="1828990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16402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21712" y="4187585"/>
              <a:ext cx="10068560" cy="6097270"/>
            </a:xfrm>
            <a:custGeom>
              <a:avLst/>
              <a:gdLst/>
              <a:ahLst/>
              <a:cxnLst/>
              <a:rect l="l" t="t" r="r" b="b"/>
              <a:pathLst>
                <a:path w="10068560" h="6097270">
                  <a:moveTo>
                    <a:pt x="109757" y="6090060"/>
                  </a:moveTo>
                  <a:lnTo>
                    <a:pt x="85896" y="5986492"/>
                  </a:lnTo>
                  <a:lnTo>
                    <a:pt x="59947" y="5837105"/>
                  </a:lnTo>
                  <a:lnTo>
                    <a:pt x="35331" y="5688526"/>
                  </a:lnTo>
                  <a:lnTo>
                    <a:pt x="34009" y="5628321"/>
                  </a:lnTo>
                  <a:lnTo>
                    <a:pt x="18650" y="5529906"/>
                  </a:lnTo>
                  <a:lnTo>
                    <a:pt x="13477" y="5467366"/>
                  </a:lnTo>
                  <a:lnTo>
                    <a:pt x="9154" y="5405342"/>
                  </a:lnTo>
                  <a:lnTo>
                    <a:pt x="5672" y="5343828"/>
                  </a:lnTo>
                  <a:lnTo>
                    <a:pt x="3024" y="5282820"/>
                  </a:lnTo>
                  <a:lnTo>
                    <a:pt x="1202" y="5222311"/>
                  </a:lnTo>
                  <a:lnTo>
                    <a:pt x="196" y="5162298"/>
                  </a:lnTo>
                  <a:lnTo>
                    <a:pt x="0" y="5102775"/>
                  </a:lnTo>
                  <a:lnTo>
                    <a:pt x="603" y="5043737"/>
                  </a:lnTo>
                  <a:lnTo>
                    <a:pt x="1999" y="4985180"/>
                  </a:lnTo>
                  <a:lnTo>
                    <a:pt x="4179" y="4927098"/>
                  </a:lnTo>
                  <a:lnTo>
                    <a:pt x="7135" y="4869486"/>
                  </a:lnTo>
                  <a:lnTo>
                    <a:pt x="10858" y="4812339"/>
                  </a:lnTo>
                  <a:lnTo>
                    <a:pt x="21923" y="4744791"/>
                  </a:lnTo>
                  <a:lnTo>
                    <a:pt x="27156" y="4688560"/>
                  </a:lnTo>
                  <a:lnTo>
                    <a:pt x="33132" y="4632778"/>
                  </a:lnTo>
                  <a:lnTo>
                    <a:pt x="39842" y="4577442"/>
                  </a:lnTo>
                  <a:lnTo>
                    <a:pt x="47278" y="4522545"/>
                  </a:lnTo>
                  <a:lnTo>
                    <a:pt x="55432" y="4468084"/>
                  </a:lnTo>
                  <a:lnTo>
                    <a:pt x="64295" y="4414053"/>
                  </a:lnTo>
                  <a:lnTo>
                    <a:pt x="80443" y="4349586"/>
                  </a:lnTo>
                  <a:lnTo>
                    <a:pt x="90700" y="4296400"/>
                  </a:lnTo>
                  <a:lnTo>
                    <a:pt x="101642" y="4243629"/>
                  </a:lnTo>
                  <a:lnTo>
                    <a:pt x="113261" y="4191268"/>
                  </a:lnTo>
                  <a:lnTo>
                    <a:pt x="125548" y="4139312"/>
                  </a:lnTo>
                  <a:lnTo>
                    <a:pt x="138494" y="4087755"/>
                  </a:lnTo>
                  <a:lnTo>
                    <a:pt x="158676" y="4025734"/>
                  </a:lnTo>
                  <a:lnTo>
                    <a:pt x="172917" y="3974963"/>
                  </a:lnTo>
                  <a:lnTo>
                    <a:pt x="187794" y="3924576"/>
                  </a:lnTo>
                  <a:lnTo>
                    <a:pt x="203297" y="3874570"/>
                  </a:lnTo>
                  <a:lnTo>
                    <a:pt x="219419" y="3824938"/>
                  </a:lnTo>
                  <a:lnTo>
                    <a:pt x="242735" y="3764816"/>
                  </a:lnTo>
                  <a:lnTo>
                    <a:pt x="260069" y="3715920"/>
                  </a:lnTo>
                  <a:lnTo>
                    <a:pt x="277997" y="3667383"/>
                  </a:lnTo>
                  <a:lnTo>
                    <a:pt x="296510" y="3619201"/>
                  </a:lnTo>
                  <a:lnTo>
                    <a:pt x="322183" y="3560508"/>
                  </a:lnTo>
                  <a:lnTo>
                    <a:pt x="341843" y="3513021"/>
                  </a:lnTo>
                  <a:lnTo>
                    <a:pt x="362063" y="3465873"/>
                  </a:lnTo>
                  <a:lnTo>
                    <a:pt x="382835" y="3419061"/>
                  </a:lnTo>
                  <a:lnTo>
                    <a:pt x="404151" y="3372578"/>
                  </a:lnTo>
                  <a:lnTo>
                    <a:pt x="426003" y="3326420"/>
                  </a:lnTo>
                  <a:lnTo>
                    <a:pt x="454966" y="3269721"/>
                  </a:lnTo>
                  <a:lnTo>
                    <a:pt x="477865" y="3224197"/>
                  </a:lnTo>
                  <a:lnTo>
                    <a:pt x="501275" y="3178983"/>
                  </a:lnTo>
                  <a:lnTo>
                    <a:pt x="525187" y="3134074"/>
                  </a:lnTo>
                  <a:lnTo>
                    <a:pt x="549594" y="3089464"/>
                  </a:lnTo>
                  <a:lnTo>
                    <a:pt x="574487" y="3045149"/>
                  </a:lnTo>
                  <a:lnTo>
                    <a:pt x="599858" y="3001124"/>
                  </a:lnTo>
                  <a:lnTo>
                    <a:pt x="632282" y="2946523"/>
                  </a:lnTo>
                  <a:lnTo>
                    <a:pt x="658584" y="2903062"/>
                  </a:lnTo>
                  <a:lnTo>
                    <a:pt x="685339" y="2859876"/>
                  </a:lnTo>
                  <a:lnTo>
                    <a:pt x="712539" y="2816959"/>
                  </a:lnTo>
                  <a:lnTo>
                    <a:pt x="740175" y="2774307"/>
                  </a:lnTo>
                  <a:lnTo>
                    <a:pt x="768240" y="2731915"/>
                  </a:lnTo>
                  <a:lnTo>
                    <a:pt x="796724" y="2689777"/>
                  </a:lnTo>
                  <a:lnTo>
                    <a:pt x="825621" y="2647889"/>
                  </a:lnTo>
                  <a:lnTo>
                    <a:pt x="854920" y="2606245"/>
                  </a:lnTo>
                  <a:lnTo>
                    <a:pt x="884615" y="2564841"/>
                  </a:lnTo>
                  <a:lnTo>
                    <a:pt x="914697" y="2523671"/>
                  </a:lnTo>
                  <a:lnTo>
                    <a:pt x="945157" y="2482730"/>
                  </a:lnTo>
                  <a:lnTo>
                    <a:pt x="975988" y="2442015"/>
                  </a:lnTo>
                  <a:lnTo>
                    <a:pt x="1000598" y="2412379"/>
                  </a:lnTo>
                  <a:lnTo>
                    <a:pt x="1032144" y="2372097"/>
                  </a:lnTo>
                  <a:lnTo>
                    <a:pt x="1064037" y="2332025"/>
                  </a:lnTo>
                  <a:lnTo>
                    <a:pt x="1096266" y="2292157"/>
                  </a:lnTo>
                  <a:lnTo>
                    <a:pt x="1128824" y="2252488"/>
                  </a:lnTo>
                  <a:lnTo>
                    <a:pt x="1161704" y="2213014"/>
                  </a:lnTo>
                  <a:lnTo>
                    <a:pt x="1188312" y="2184590"/>
                  </a:lnTo>
                  <a:lnTo>
                    <a:pt x="1221808" y="2145489"/>
                  </a:lnTo>
                  <a:lnTo>
                    <a:pt x="1255599" y="2106568"/>
                  </a:lnTo>
                  <a:lnTo>
                    <a:pt x="1283095" y="2078682"/>
                  </a:lnTo>
                  <a:lnTo>
                    <a:pt x="1317454" y="2040105"/>
                  </a:lnTo>
                  <a:lnTo>
                    <a:pt x="1352084" y="2001692"/>
                  </a:lnTo>
                  <a:lnTo>
                    <a:pt x="1380393" y="1974298"/>
                  </a:lnTo>
                  <a:lnTo>
                    <a:pt x="1415540" y="1936199"/>
                  </a:lnTo>
                  <a:lnTo>
                    <a:pt x="1444350" y="1909109"/>
                  </a:lnTo>
                  <a:lnTo>
                    <a:pt x="1479982" y="1871303"/>
                  </a:lnTo>
                  <a:lnTo>
                    <a:pt x="1509259" y="1844497"/>
                  </a:lnTo>
                  <a:lnTo>
                    <a:pt x="1545342" y="1806965"/>
                  </a:lnTo>
                  <a:lnTo>
                    <a:pt x="1575054" y="1780422"/>
                  </a:lnTo>
                  <a:lnTo>
                    <a:pt x="1611555" y="1743143"/>
                  </a:lnTo>
                  <a:lnTo>
                    <a:pt x="1641669" y="1716844"/>
                  </a:lnTo>
                  <a:lnTo>
                    <a:pt x="1671971" y="1690658"/>
                  </a:lnTo>
                  <a:lnTo>
                    <a:pt x="1709037" y="1653722"/>
                  </a:lnTo>
                  <a:lnTo>
                    <a:pt x="1739691" y="1627750"/>
                  </a:lnTo>
                  <a:lnTo>
                    <a:pt x="1770509" y="1601877"/>
                  </a:lnTo>
                  <a:lnTo>
                    <a:pt x="1801482" y="1576099"/>
                  </a:lnTo>
                  <a:lnTo>
                    <a:pt x="1832602" y="1550409"/>
                  </a:lnTo>
                  <a:lnTo>
                    <a:pt x="1863861" y="1524804"/>
                  </a:lnTo>
                  <a:lnTo>
                    <a:pt x="1895250" y="1499278"/>
                  </a:lnTo>
                  <a:lnTo>
                    <a:pt x="1926762" y="1473825"/>
                  </a:lnTo>
                  <a:lnTo>
                    <a:pt x="1958387" y="1448442"/>
                  </a:lnTo>
                  <a:lnTo>
                    <a:pt x="1990118" y="1423123"/>
                  </a:lnTo>
                  <a:lnTo>
                    <a:pt x="2021947" y="1397863"/>
                  </a:lnTo>
                  <a:lnTo>
                    <a:pt x="2053864" y="1372657"/>
                  </a:lnTo>
                  <a:lnTo>
                    <a:pt x="2085862" y="1347499"/>
                  </a:lnTo>
                  <a:lnTo>
                    <a:pt x="2117933" y="1322386"/>
                  </a:lnTo>
                  <a:lnTo>
                    <a:pt x="2143485" y="1308173"/>
                  </a:lnTo>
                  <a:lnTo>
                    <a:pt x="2175676" y="1283132"/>
                  </a:lnTo>
                  <a:lnTo>
                    <a:pt x="2207915" y="1258121"/>
                  </a:lnTo>
                  <a:lnTo>
                    <a:pt x="2233610" y="1243994"/>
                  </a:lnTo>
                  <a:lnTo>
                    <a:pt x="2265920" y="1219026"/>
                  </a:lnTo>
                  <a:lnTo>
                    <a:pt x="2291669" y="1204931"/>
                  </a:lnTo>
                  <a:lnTo>
                    <a:pt x="2324016" y="1179986"/>
                  </a:lnTo>
                  <a:lnTo>
                    <a:pt x="2375555" y="1151822"/>
                  </a:lnTo>
                  <a:lnTo>
                    <a:pt x="2407896" y="1126873"/>
                  </a:lnTo>
                  <a:lnTo>
                    <a:pt x="2459349" y="1098657"/>
                  </a:lnTo>
                  <a:lnTo>
                    <a:pt x="2536245" y="1056161"/>
                  </a:lnTo>
                  <a:lnTo>
                    <a:pt x="2587224" y="1027658"/>
                  </a:lnTo>
                  <a:lnTo>
                    <a:pt x="2612603" y="1013340"/>
                  </a:lnTo>
                  <a:lnTo>
                    <a:pt x="2637898" y="998970"/>
                  </a:lnTo>
                  <a:lnTo>
                    <a:pt x="2656516" y="995405"/>
                  </a:lnTo>
                  <a:lnTo>
                    <a:pt x="2681616" y="980917"/>
                  </a:lnTo>
                  <a:lnTo>
                    <a:pt x="2706607" y="966363"/>
                  </a:lnTo>
                  <a:lnTo>
                    <a:pt x="2724897" y="962599"/>
                  </a:lnTo>
                  <a:lnTo>
                    <a:pt x="2749645" y="947897"/>
                  </a:lnTo>
                  <a:lnTo>
                    <a:pt x="2767674" y="943975"/>
                  </a:lnTo>
                  <a:lnTo>
                    <a:pt x="2792145" y="929106"/>
                  </a:lnTo>
                  <a:lnTo>
                    <a:pt x="2809881" y="925006"/>
                  </a:lnTo>
                  <a:lnTo>
                    <a:pt x="2828108" y="921203"/>
                  </a:lnTo>
                  <a:lnTo>
                    <a:pt x="2853310" y="906777"/>
                  </a:lnTo>
                  <a:lnTo>
                    <a:pt x="2898302" y="889496"/>
                  </a:lnTo>
                  <a:lnTo>
                    <a:pt x="3049158" y="832427"/>
                  </a:lnTo>
                  <a:lnTo>
                    <a:pt x="3100322" y="818887"/>
                  </a:lnTo>
                  <a:lnTo>
                    <a:pt x="3129766" y="807033"/>
                  </a:lnTo>
                  <a:lnTo>
                    <a:pt x="3189794" y="784015"/>
                  </a:lnTo>
                  <a:lnTo>
                    <a:pt x="3251332" y="761912"/>
                  </a:lnTo>
                  <a:lnTo>
                    <a:pt x="3314373" y="740720"/>
                  </a:lnTo>
                  <a:lnTo>
                    <a:pt x="3353038" y="719604"/>
                  </a:lnTo>
                  <a:lnTo>
                    <a:pt x="3385491" y="709574"/>
                  </a:lnTo>
                  <a:lnTo>
                    <a:pt x="3418317" y="699769"/>
                  </a:lnTo>
                  <a:lnTo>
                    <a:pt x="3451513" y="690189"/>
                  </a:lnTo>
                  <a:lnTo>
                    <a:pt x="3491662" y="669972"/>
                  </a:lnTo>
                  <a:lnTo>
                    <a:pt x="3525596" y="660839"/>
                  </a:lnTo>
                  <a:lnTo>
                    <a:pt x="3559898" y="651929"/>
                  </a:lnTo>
                  <a:lnTo>
                    <a:pt x="3601149" y="632380"/>
                  </a:lnTo>
                  <a:lnTo>
                    <a:pt x="3636183" y="623914"/>
                  </a:lnTo>
                  <a:lnTo>
                    <a:pt x="3678164" y="604808"/>
                  </a:lnTo>
                  <a:lnTo>
                    <a:pt x="3713926" y="596783"/>
                  </a:lnTo>
                  <a:lnTo>
                    <a:pt x="3750050" y="588978"/>
                  </a:lnTo>
                  <a:lnTo>
                    <a:pt x="3793119" y="570531"/>
                  </a:lnTo>
                  <a:lnTo>
                    <a:pt x="3836549" y="552303"/>
                  </a:lnTo>
                  <a:lnTo>
                    <a:pt x="3873754" y="545153"/>
                  </a:lnTo>
                  <a:lnTo>
                    <a:pt x="3917902" y="527360"/>
                  </a:lnTo>
                  <a:lnTo>
                    <a:pt x="3955823" y="520644"/>
                  </a:lnTo>
                  <a:lnTo>
                    <a:pt x="4000684" y="503283"/>
                  </a:lnTo>
                  <a:lnTo>
                    <a:pt x="4045901" y="486138"/>
                  </a:lnTo>
                  <a:lnTo>
                    <a:pt x="4084889" y="480069"/>
                  </a:lnTo>
                  <a:lnTo>
                    <a:pt x="4130813" y="463353"/>
                  </a:lnTo>
                  <a:lnTo>
                    <a:pt x="4177090" y="446850"/>
                  </a:lnTo>
                  <a:lnTo>
                    <a:pt x="4217135" y="441422"/>
                  </a:lnTo>
                  <a:lnTo>
                    <a:pt x="4264113" y="425345"/>
                  </a:lnTo>
                  <a:lnTo>
                    <a:pt x="4311441" y="409479"/>
                  </a:lnTo>
                  <a:lnTo>
                    <a:pt x="4359117" y="393825"/>
                  </a:lnTo>
                  <a:lnTo>
                    <a:pt x="4400558" y="389242"/>
                  </a:lnTo>
                  <a:lnTo>
                    <a:pt x="4448928" y="374009"/>
                  </a:lnTo>
                  <a:lnTo>
                    <a:pt x="4497643" y="358984"/>
                  </a:lnTo>
                  <a:lnTo>
                    <a:pt x="4546702" y="344169"/>
                  </a:lnTo>
                  <a:lnTo>
                    <a:pt x="4596105" y="329561"/>
                  </a:lnTo>
                  <a:lnTo>
                    <a:pt x="4645850" y="315161"/>
                  </a:lnTo>
                  <a:lnTo>
                    <a:pt x="4689354" y="311828"/>
                  </a:lnTo>
                  <a:lnTo>
                    <a:pt x="4739780" y="297841"/>
                  </a:lnTo>
                  <a:lnTo>
                    <a:pt x="4790546" y="284060"/>
                  </a:lnTo>
                  <a:lnTo>
                    <a:pt x="4841650" y="270484"/>
                  </a:lnTo>
                  <a:lnTo>
                    <a:pt x="4893091" y="257112"/>
                  </a:lnTo>
                  <a:lnTo>
                    <a:pt x="4944869" y="243944"/>
                  </a:lnTo>
                  <a:lnTo>
                    <a:pt x="4996982" y="230979"/>
                  </a:lnTo>
                  <a:lnTo>
                    <a:pt x="5042846" y="229077"/>
                  </a:lnTo>
                  <a:lnTo>
                    <a:pt x="5095626" y="216517"/>
                  </a:lnTo>
                  <a:lnTo>
                    <a:pt x="5202181" y="191999"/>
                  </a:lnTo>
                  <a:lnTo>
                    <a:pt x="5310058" y="168282"/>
                  </a:lnTo>
                  <a:lnTo>
                    <a:pt x="5419247" y="145361"/>
                  </a:lnTo>
                  <a:lnTo>
                    <a:pt x="5467748" y="145058"/>
                  </a:lnTo>
                  <a:lnTo>
                    <a:pt x="5523157" y="134091"/>
                  </a:lnTo>
                  <a:lnTo>
                    <a:pt x="5634947" y="112746"/>
                  </a:lnTo>
                  <a:lnTo>
                    <a:pt x="5748025" y="92183"/>
                  </a:lnTo>
                  <a:lnTo>
                    <a:pt x="5798462" y="93053"/>
                  </a:lnTo>
                  <a:lnTo>
                    <a:pt x="5913457" y="73651"/>
                  </a:lnTo>
                  <a:lnTo>
                    <a:pt x="6029721" y="55018"/>
                  </a:lnTo>
                  <a:lnTo>
                    <a:pt x="6081742" y="56848"/>
                  </a:lnTo>
                  <a:lnTo>
                    <a:pt x="6259437" y="30898"/>
                  </a:lnTo>
                  <a:lnTo>
                    <a:pt x="6312708" y="33487"/>
                  </a:lnTo>
                  <a:lnTo>
                    <a:pt x="6433346" y="17505"/>
                  </a:lnTo>
                  <a:lnTo>
                    <a:pt x="6487545" y="20656"/>
                  </a:lnTo>
                  <a:lnTo>
                    <a:pt x="6548633" y="13131"/>
                  </a:lnTo>
                  <a:lnTo>
                    <a:pt x="6603444" y="16653"/>
                  </a:lnTo>
                  <a:lnTo>
                    <a:pt x="6727146" y="2529"/>
                  </a:lnTo>
                  <a:lnTo>
                    <a:pt x="6782869" y="6603"/>
                  </a:lnTo>
                  <a:lnTo>
                    <a:pt x="6845477" y="0"/>
                  </a:lnTo>
                  <a:lnTo>
                    <a:pt x="6958428" y="9060"/>
                  </a:lnTo>
                  <a:lnTo>
                    <a:pt x="7021935" y="3002"/>
                  </a:lnTo>
                  <a:lnTo>
                    <a:pt x="7079158" y="7985"/>
                  </a:lnTo>
                  <a:lnTo>
                    <a:pt x="7143260" y="2287"/>
                  </a:lnTo>
                  <a:lnTo>
                    <a:pt x="7259184" y="13150"/>
                  </a:lnTo>
                  <a:lnTo>
                    <a:pt x="7324170" y="7989"/>
                  </a:lnTo>
                  <a:lnTo>
                    <a:pt x="7680702" y="45888"/>
                  </a:lnTo>
                  <a:lnTo>
                    <a:pt x="7747717" y="41955"/>
                  </a:lnTo>
                  <a:lnTo>
                    <a:pt x="7808434" y="49057"/>
                  </a:lnTo>
                  <a:lnTo>
                    <a:pt x="7862853" y="67191"/>
                  </a:lnTo>
                  <a:lnTo>
                    <a:pt x="8172097" y="106129"/>
                  </a:lnTo>
                  <a:lnTo>
                    <a:pt x="8228202" y="125286"/>
                  </a:lnTo>
                  <a:lnTo>
                    <a:pt x="8354412" y="142383"/>
                  </a:lnTo>
                  <a:lnTo>
                    <a:pt x="8411347" y="162043"/>
                  </a:lnTo>
                  <a:lnTo>
                    <a:pt x="8475140" y="171009"/>
                  </a:lnTo>
                  <a:lnTo>
                    <a:pt x="8532624" y="191001"/>
                  </a:lnTo>
                  <a:lnTo>
                    <a:pt x="9604139" y="528624"/>
                  </a:lnTo>
                  <a:lnTo>
                    <a:pt x="10066287" y="749349"/>
                  </a:lnTo>
                  <a:lnTo>
                    <a:pt x="10066333" y="898133"/>
                  </a:lnTo>
                  <a:lnTo>
                    <a:pt x="9497737" y="642340"/>
                  </a:lnTo>
                  <a:lnTo>
                    <a:pt x="8460210" y="310468"/>
                  </a:lnTo>
                  <a:lnTo>
                    <a:pt x="8402926" y="290597"/>
                  </a:lnTo>
                  <a:lnTo>
                    <a:pt x="8339339" y="281756"/>
                  </a:lnTo>
                  <a:lnTo>
                    <a:pt x="8282615" y="262224"/>
                  </a:lnTo>
                  <a:lnTo>
                    <a:pt x="8219590" y="253724"/>
                  </a:lnTo>
                  <a:lnTo>
                    <a:pt x="8163431" y="234534"/>
                  </a:lnTo>
                  <a:lnTo>
                    <a:pt x="7976910" y="210581"/>
                  </a:lnTo>
                  <a:lnTo>
                    <a:pt x="7921892" y="192083"/>
                  </a:lnTo>
                  <a:lnTo>
                    <a:pt x="7558372" y="149949"/>
                  </a:lnTo>
                  <a:lnTo>
                    <a:pt x="7498809" y="143547"/>
                  </a:lnTo>
                  <a:lnTo>
                    <a:pt x="7432959" y="148185"/>
                  </a:lnTo>
                  <a:lnTo>
                    <a:pt x="7256942" y="130599"/>
                  </a:lnTo>
                  <a:lnTo>
                    <a:pt x="7192285" y="135960"/>
                  </a:lnTo>
                  <a:lnTo>
                    <a:pt x="7077040" y="125509"/>
                  </a:lnTo>
                  <a:lnTo>
                    <a:pt x="7013289" y="131419"/>
                  </a:lnTo>
                  <a:lnTo>
                    <a:pt x="6899865" y="122072"/>
                  </a:lnTo>
                  <a:lnTo>
                    <a:pt x="6837029" y="128537"/>
                  </a:lnTo>
                  <a:lnTo>
                    <a:pt x="6781083" y="124328"/>
                  </a:lnTo>
                  <a:lnTo>
                    <a:pt x="6718863" y="131166"/>
                  </a:lnTo>
                  <a:lnTo>
                    <a:pt x="6663535" y="127331"/>
                  </a:lnTo>
                  <a:lnTo>
                    <a:pt x="6540645" y="141948"/>
                  </a:lnTo>
                  <a:lnTo>
                    <a:pt x="6486252" y="138679"/>
                  </a:lnTo>
                  <a:lnTo>
                    <a:pt x="6425589" y="146462"/>
                  </a:lnTo>
                  <a:lnTo>
                    <a:pt x="6371824" y="143574"/>
                  </a:lnTo>
                  <a:lnTo>
                    <a:pt x="6192679" y="168645"/>
                  </a:lnTo>
                  <a:lnTo>
                    <a:pt x="6140184" y="166527"/>
                  </a:lnTo>
                  <a:lnTo>
                    <a:pt x="6022989" y="184595"/>
                  </a:lnTo>
                  <a:lnTo>
                    <a:pt x="5971457" y="183062"/>
                  </a:lnTo>
                  <a:lnTo>
                    <a:pt x="5856199" y="202304"/>
                  </a:lnTo>
                  <a:lnTo>
                    <a:pt x="5742242" y="222335"/>
                  </a:lnTo>
                  <a:lnTo>
                    <a:pt x="5685754" y="232648"/>
                  </a:lnTo>
                  <a:lnTo>
                    <a:pt x="5636178" y="232300"/>
                  </a:lnTo>
                  <a:lnTo>
                    <a:pt x="5524851" y="253925"/>
                  </a:lnTo>
                  <a:lnTo>
                    <a:pt x="5414851" y="276355"/>
                  </a:lnTo>
                  <a:lnTo>
                    <a:pt x="5360351" y="287873"/>
                  </a:lnTo>
                  <a:lnTo>
                    <a:pt x="5312770" y="288733"/>
                  </a:lnTo>
                  <a:lnTo>
                    <a:pt x="5205450" y="312788"/>
                  </a:lnTo>
                  <a:lnTo>
                    <a:pt x="5152297" y="325122"/>
                  </a:lnTo>
                  <a:lnTo>
                    <a:pt x="5099483" y="337662"/>
                  </a:lnTo>
                  <a:lnTo>
                    <a:pt x="5047010" y="350409"/>
                  </a:lnTo>
                  <a:lnTo>
                    <a:pt x="4994878" y="363362"/>
                  </a:lnTo>
                  <a:lnTo>
                    <a:pt x="4943089" y="376523"/>
                  </a:lnTo>
                  <a:lnTo>
                    <a:pt x="4898227" y="379032"/>
                  </a:lnTo>
                  <a:lnTo>
                    <a:pt x="4847126" y="392610"/>
                  </a:lnTo>
                  <a:lnTo>
                    <a:pt x="4796371" y="406398"/>
                  </a:lnTo>
                  <a:lnTo>
                    <a:pt x="4745963" y="420396"/>
                  </a:lnTo>
                  <a:lnTo>
                    <a:pt x="4695902" y="434605"/>
                  </a:lnTo>
                  <a:lnTo>
                    <a:pt x="4646191" y="449026"/>
                  </a:lnTo>
                  <a:lnTo>
                    <a:pt x="4603413" y="452798"/>
                  </a:lnTo>
                  <a:lnTo>
                    <a:pt x="4554402" y="467643"/>
                  </a:lnTo>
                  <a:lnTo>
                    <a:pt x="4505744" y="482702"/>
                  </a:lnTo>
                  <a:lnTo>
                    <a:pt x="4457439" y="497975"/>
                  </a:lnTo>
                  <a:lnTo>
                    <a:pt x="4409489" y="513463"/>
                  </a:lnTo>
                  <a:lnTo>
                    <a:pt x="4368477" y="518306"/>
                  </a:lnTo>
                  <a:lnTo>
                    <a:pt x="4321238" y="534225"/>
                  </a:lnTo>
                  <a:lnTo>
                    <a:pt x="4274357" y="550361"/>
                  </a:lnTo>
                  <a:lnTo>
                    <a:pt x="4227834" y="566714"/>
                  </a:lnTo>
                  <a:lnTo>
                    <a:pt x="4188255" y="572425"/>
                  </a:lnTo>
                  <a:lnTo>
                    <a:pt x="4142452" y="589215"/>
                  </a:lnTo>
                  <a:lnTo>
                    <a:pt x="4097012" y="606224"/>
                  </a:lnTo>
                  <a:lnTo>
                    <a:pt x="4058517" y="612593"/>
                  </a:lnTo>
                  <a:lnTo>
                    <a:pt x="4013804" y="630043"/>
                  </a:lnTo>
                  <a:lnTo>
                    <a:pt x="3969455" y="647714"/>
                  </a:lnTo>
                  <a:lnTo>
                    <a:pt x="3932056" y="654746"/>
                  </a:lnTo>
                  <a:lnTo>
                    <a:pt x="3888440" y="672862"/>
                  </a:lnTo>
                  <a:lnTo>
                    <a:pt x="3851776" y="680340"/>
                  </a:lnTo>
                  <a:lnTo>
                    <a:pt x="3808898" y="698903"/>
                  </a:lnTo>
                  <a:lnTo>
                    <a:pt x="3772974" y="706829"/>
                  </a:lnTo>
                  <a:lnTo>
                    <a:pt x="3730838" y="725841"/>
                  </a:lnTo>
                  <a:lnTo>
                    <a:pt x="3695657" y="734219"/>
                  </a:lnTo>
                  <a:lnTo>
                    <a:pt x="3654267" y="753683"/>
                  </a:lnTo>
                  <a:lnTo>
                    <a:pt x="3619834" y="762514"/>
                  </a:lnTo>
                  <a:lnTo>
                    <a:pt x="3585778" y="771572"/>
                  </a:lnTo>
                  <a:lnTo>
                    <a:pt x="3545515" y="791720"/>
                  </a:lnTo>
                  <a:lnTo>
                    <a:pt x="3512213" y="801236"/>
                  </a:lnTo>
                  <a:lnTo>
                    <a:pt x="3479289" y="810981"/>
                  </a:lnTo>
                  <a:lnTo>
                    <a:pt x="3446746" y="820957"/>
                  </a:lnTo>
                  <a:lnTo>
                    <a:pt x="3408001" y="842025"/>
                  </a:lnTo>
                  <a:lnTo>
                    <a:pt x="3376221" y="852463"/>
                  </a:lnTo>
                  <a:lnTo>
                    <a:pt x="3313811" y="874038"/>
                  </a:lnTo>
                  <a:lnTo>
                    <a:pt x="3252943" y="896547"/>
                  </a:lnTo>
                  <a:lnTo>
                    <a:pt x="3193624" y="919995"/>
                  </a:lnTo>
                  <a:lnTo>
                    <a:pt x="3164549" y="932073"/>
                  </a:lnTo>
                  <a:lnTo>
                    <a:pt x="3114154" y="946079"/>
                  </a:lnTo>
                  <a:lnTo>
                    <a:pt x="2991768" y="990703"/>
                  </a:lnTo>
                  <a:lnTo>
                    <a:pt x="2946910" y="1008065"/>
                  </a:lnTo>
                  <a:lnTo>
                    <a:pt x="2921790" y="1022540"/>
                  </a:lnTo>
                  <a:lnTo>
                    <a:pt x="2903653" y="1026398"/>
                  </a:lnTo>
                  <a:lnTo>
                    <a:pt x="2879433" y="1041419"/>
                  </a:lnTo>
                  <a:lnTo>
                    <a:pt x="2861640" y="1045485"/>
                  </a:lnTo>
                  <a:lnTo>
                    <a:pt x="2843701" y="1049462"/>
                  </a:lnTo>
                  <a:lnTo>
                    <a:pt x="2819041" y="1064216"/>
                  </a:lnTo>
                  <a:lnTo>
                    <a:pt x="2800834" y="1068031"/>
                  </a:lnTo>
                  <a:lnTo>
                    <a:pt x="2775924" y="1082634"/>
                  </a:lnTo>
                  <a:lnTo>
                    <a:pt x="2750902" y="1097169"/>
                  </a:lnTo>
                  <a:lnTo>
                    <a:pt x="2732359" y="1100780"/>
                  </a:lnTo>
                  <a:lnTo>
                    <a:pt x="2707139" y="1115195"/>
                  </a:lnTo>
                  <a:lnTo>
                    <a:pt x="2681833" y="1129558"/>
                  </a:lnTo>
                  <a:lnTo>
                    <a:pt x="2630998" y="1158148"/>
                  </a:lnTo>
                  <a:lnTo>
                    <a:pt x="2554318" y="1200774"/>
                  </a:lnTo>
                  <a:lnTo>
                    <a:pt x="2528678" y="1214935"/>
                  </a:lnTo>
                  <a:lnTo>
                    <a:pt x="2496430" y="1239941"/>
                  </a:lnTo>
                  <a:lnTo>
                    <a:pt x="2445060" y="1268206"/>
                  </a:lnTo>
                  <a:lnTo>
                    <a:pt x="2412789" y="1293198"/>
                  </a:lnTo>
                  <a:lnTo>
                    <a:pt x="2387110" y="1307335"/>
                  </a:lnTo>
                  <a:lnTo>
                    <a:pt x="2354866" y="1332343"/>
                  </a:lnTo>
                  <a:lnTo>
                    <a:pt x="2329232" y="1346507"/>
                  </a:lnTo>
                  <a:lnTo>
                    <a:pt x="2264913" y="1396626"/>
                  </a:lnTo>
                  <a:lnTo>
                    <a:pt x="2239411" y="1410870"/>
                  </a:lnTo>
                  <a:lnTo>
                    <a:pt x="2207388" y="1436012"/>
                  </a:lnTo>
                  <a:lnTo>
                    <a:pt x="2175435" y="1461197"/>
                  </a:lnTo>
                  <a:lnTo>
                    <a:pt x="2143561" y="1486429"/>
                  </a:lnTo>
                  <a:lnTo>
                    <a:pt x="2118358" y="1500854"/>
                  </a:lnTo>
                  <a:lnTo>
                    <a:pt x="2086667" y="1526198"/>
                  </a:lnTo>
                  <a:lnTo>
                    <a:pt x="2055082" y="1551605"/>
                  </a:lnTo>
                  <a:lnTo>
                    <a:pt x="2023609" y="1577082"/>
                  </a:lnTo>
                  <a:lnTo>
                    <a:pt x="1992260" y="1602632"/>
                  </a:lnTo>
                  <a:lnTo>
                    <a:pt x="1961041" y="1628261"/>
                  </a:lnTo>
                  <a:lnTo>
                    <a:pt x="1923378" y="1664836"/>
                  </a:lnTo>
                  <a:lnTo>
                    <a:pt x="1892447" y="1690640"/>
                  </a:lnTo>
                  <a:lnTo>
                    <a:pt x="1861672" y="1716539"/>
                  </a:lnTo>
                  <a:lnTo>
                    <a:pt x="1831064" y="1742538"/>
                  </a:lnTo>
                  <a:lnTo>
                    <a:pt x="1800629" y="1768643"/>
                  </a:lnTo>
                  <a:lnTo>
                    <a:pt x="1763794" y="1805720"/>
                  </a:lnTo>
                  <a:lnTo>
                    <a:pt x="1733734" y="1832052"/>
                  </a:lnTo>
                  <a:lnTo>
                    <a:pt x="1703874" y="1858505"/>
                  </a:lnTo>
                  <a:lnTo>
                    <a:pt x="1667640" y="1895946"/>
                  </a:lnTo>
                  <a:lnTo>
                    <a:pt x="1638207" y="1922658"/>
                  </a:lnTo>
                  <a:lnTo>
                    <a:pt x="1602416" y="1960367"/>
                  </a:lnTo>
                  <a:lnTo>
                    <a:pt x="1573444" y="1987359"/>
                  </a:lnTo>
                  <a:lnTo>
                    <a:pt x="1538132" y="2025358"/>
                  </a:lnTo>
                  <a:lnTo>
                    <a:pt x="1509656" y="2052650"/>
                  </a:lnTo>
                  <a:lnTo>
                    <a:pt x="1474857" y="2090961"/>
                  </a:lnTo>
                  <a:lnTo>
                    <a:pt x="1446912" y="2118575"/>
                  </a:lnTo>
                  <a:lnTo>
                    <a:pt x="1412661" y="2157217"/>
                  </a:lnTo>
                  <a:lnTo>
                    <a:pt x="1378697" y="2196034"/>
                  </a:lnTo>
                  <a:lnTo>
                    <a:pt x="1351612" y="2224170"/>
                  </a:lnTo>
                  <a:lnTo>
                    <a:pt x="1318249" y="2263350"/>
                  </a:lnTo>
                  <a:lnTo>
                    <a:pt x="1285198" y="2302720"/>
                  </a:lnTo>
                  <a:lnTo>
                    <a:pt x="1252469" y="2342285"/>
                  </a:lnTo>
                  <a:lnTo>
                    <a:pt x="1220070" y="2382051"/>
                  </a:lnTo>
                  <a:lnTo>
                    <a:pt x="1194593" y="2411161"/>
                  </a:lnTo>
                  <a:lnTo>
                    <a:pt x="1162881" y="2451342"/>
                  </a:lnTo>
                  <a:lnTo>
                    <a:pt x="1131525" y="2491740"/>
                  </a:lnTo>
                  <a:lnTo>
                    <a:pt x="1100535" y="2532359"/>
                  </a:lnTo>
                  <a:lnTo>
                    <a:pt x="1069917" y="2573204"/>
                  </a:lnTo>
                  <a:lnTo>
                    <a:pt x="1039683" y="2614281"/>
                  </a:lnTo>
                  <a:lnTo>
                    <a:pt x="1009839" y="2655595"/>
                  </a:lnTo>
                  <a:lnTo>
                    <a:pt x="980395" y="2697151"/>
                  </a:lnTo>
                  <a:lnTo>
                    <a:pt x="951359" y="2738955"/>
                  </a:lnTo>
                  <a:lnTo>
                    <a:pt x="922740" y="2781012"/>
                  </a:lnTo>
                  <a:lnTo>
                    <a:pt x="894547" y="2823326"/>
                  </a:lnTo>
                  <a:lnTo>
                    <a:pt x="866789" y="2865904"/>
                  </a:lnTo>
                  <a:lnTo>
                    <a:pt x="839473" y="2908751"/>
                  </a:lnTo>
                  <a:lnTo>
                    <a:pt x="812609" y="2951871"/>
                  </a:lnTo>
                  <a:lnTo>
                    <a:pt x="786206" y="2995270"/>
                  </a:lnTo>
                  <a:lnTo>
                    <a:pt x="760271" y="3038954"/>
                  </a:lnTo>
                  <a:lnTo>
                    <a:pt x="734815" y="3082927"/>
                  </a:lnTo>
                  <a:lnTo>
                    <a:pt x="709845" y="3127195"/>
                  </a:lnTo>
                  <a:lnTo>
                    <a:pt x="685369" y="3171764"/>
                  </a:lnTo>
                  <a:lnTo>
                    <a:pt x="654815" y="3227498"/>
                  </a:lnTo>
                  <a:lnTo>
                    <a:pt x="631356" y="3272682"/>
                  </a:lnTo>
                  <a:lnTo>
                    <a:pt x="608418" y="3318182"/>
                  </a:lnTo>
                  <a:lnTo>
                    <a:pt x="586010" y="3364003"/>
                  </a:lnTo>
                  <a:lnTo>
                    <a:pt x="564140" y="3410150"/>
                  </a:lnTo>
                  <a:lnTo>
                    <a:pt x="542818" y="3456630"/>
                  </a:lnTo>
                  <a:lnTo>
                    <a:pt x="515468" y="3514306"/>
                  </a:lnTo>
                  <a:lnTo>
                    <a:pt x="495265" y="3561464"/>
                  </a:lnTo>
                  <a:lnTo>
                    <a:pt x="475636" y="3608970"/>
                  </a:lnTo>
                  <a:lnTo>
                    <a:pt x="456589" y="3656828"/>
                  </a:lnTo>
                  <a:lnTo>
                    <a:pt x="438132" y="3705044"/>
                  </a:lnTo>
                  <a:lnTo>
                    <a:pt x="420274" y="3753623"/>
                  </a:lnTo>
                  <a:lnTo>
                    <a:pt x="396441" y="3813432"/>
                  </a:lnTo>
                  <a:lnTo>
                    <a:pt x="379807" y="3862753"/>
                  </a:lnTo>
                  <a:lnTo>
                    <a:pt x="363799" y="3912453"/>
                  </a:lnTo>
                  <a:lnTo>
                    <a:pt x="348425" y="3962538"/>
                  </a:lnTo>
                  <a:lnTo>
                    <a:pt x="333692" y="4013012"/>
                  </a:lnTo>
                  <a:lnTo>
                    <a:pt x="313029" y="4074741"/>
                  </a:lnTo>
                  <a:lnTo>
                    <a:pt x="299608" y="4126010"/>
                  </a:lnTo>
                  <a:lnTo>
                    <a:pt x="286855" y="4177683"/>
                  </a:lnTo>
                  <a:lnTo>
                    <a:pt x="274780" y="4229768"/>
                  </a:lnTo>
                  <a:lnTo>
                    <a:pt x="263390" y="4282268"/>
                  </a:lnTo>
                  <a:lnTo>
                    <a:pt x="246112" y="4346049"/>
                  </a:lnTo>
                  <a:lnTo>
                    <a:pt x="236121" y="4399396"/>
                  </a:lnTo>
                  <a:lnTo>
                    <a:pt x="226841" y="4453175"/>
                  </a:lnTo>
                  <a:lnTo>
                    <a:pt x="218281" y="4507391"/>
                  </a:lnTo>
                  <a:lnTo>
                    <a:pt x="210451" y="4562048"/>
                  </a:lnTo>
                  <a:lnTo>
                    <a:pt x="203359" y="4617153"/>
                  </a:lnTo>
                  <a:lnTo>
                    <a:pt x="197013" y="4672710"/>
                  </a:lnTo>
                  <a:lnTo>
                    <a:pt x="184840" y="4739586"/>
                  </a:lnTo>
                  <a:lnTo>
                    <a:pt x="180013" y="4796064"/>
                  </a:lnTo>
                  <a:lnTo>
                    <a:pt x="175960" y="4853010"/>
                  </a:lnTo>
                  <a:lnTo>
                    <a:pt x="172687" y="4910430"/>
                  </a:lnTo>
                  <a:lnTo>
                    <a:pt x="170204" y="4968329"/>
                  </a:lnTo>
                  <a:lnTo>
                    <a:pt x="168520" y="5026712"/>
                  </a:lnTo>
                  <a:lnTo>
                    <a:pt x="167643" y="5085584"/>
                  </a:lnTo>
                  <a:lnTo>
                    <a:pt x="167582" y="5144951"/>
                  </a:lnTo>
                  <a:lnTo>
                    <a:pt x="168346" y="5204817"/>
                  </a:lnTo>
                  <a:lnTo>
                    <a:pt x="169943" y="5265189"/>
                  </a:lnTo>
                  <a:lnTo>
                    <a:pt x="172382" y="5326071"/>
                  </a:lnTo>
                  <a:lnTo>
                    <a:pt x="175671" y="5387468"/>
                  </a:lnTo>
                  <a:lnTo>
                    <a:pt x="179820" y="5449387"/>
                  </a:lnTo>
                  <a:lnTo>
                    <a:pt x="184837" y="5511831"/>
                  </a:lnTo>
                  <a:lnTo>
                    <a:pt x="200140" y="5610213"/>
                  </a:lnTo>
                  <a:lnTo>
                    <a:pt x="201442" y="5670405"/>
                  </a:lnTo>
                  <a:lnTo>
                    <a:pt x="226018" y="5818960"/>
                  </a:lnTo>
                  <a:lnTo>
                    <a:pt x="251962" y="5968345"/>
                  </a:lnTo>
                  <a:lnTo>
                    <a:pt x="270009" y="6068389"/>
                  </a:lnTo>
                  <a:lnTo>
                    <a:pt x="281449" y="6090174"/>
                  </a:lnTo>
                  <a:lnTo>
                    <a:pt x="109757" y="6090060"/>
                  </a:lnTo>
                  <a:close/>
                </a:path>
                <a:path w="10068560" h="6097270">
                  <a:moveTo>
                    <a:pt x="10067943" y="6096681"/>
                  </a:moveTo>
                  <a:lnTo>
                    <a:pt x="10066333" y="898133"/>
                  </a:lnTo>
                  <a:lnTo>
                    <a:pt x="10067915" y="898845"/>
                  </a:lnTo>
                  <a:lnTo>
                    <a:pt x="10067943" y="6096681"/>
                  </a:lnTo>
                  <a:close/>
                </a:path>
                <a:path w="10068560" h="6097270">
                  <a:moveTo>
                    <a:pt x="281449" y="6090174"/>
                  </a:moveTo>
                  <a:lnTo>
                    <a:pt x="280388" y="6089531"/>
                  </a:lnTo>
                  <a:lnTo>
                    <a:pt x="10067943" y="6096681"/>
                  </a:lnTo>
                  <a:lnTo>
                    <a:pt x="281449" y="6090174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64" dirty="0"/>
              <a:t>팀</a:t>
            </a:r>
            <a:r>
              <a:rPr spc="-1530" dirty="0"/>
              <a:t>원</a:t>
            </a:r>
            <a:r>
              <a:rPr spc="-825" dirty="0"/>
              <a:t> </a:t>
            </a:r>
            <a:r>
              <a:rPr spc="-1695" dirty="0"/>
              <a:t>소</a:t>
            </a:r>
            <a:r>
              <a:rPr spc="-1530" dirty="0"/>
              <a:t>개</a:t>
            </a:r>
            <a:r>
              <a:rPr spc="-825" dirty="0"/>
              <a:t> </a:t>
            </a:r>
            <a:r>
              <a:rPr spc="-1730" dirty="0"/>
              <a:t>및</a:t>
            </a:r>
            <a:r>
              <a:rPr spc="-825" dirty="0"/>
              <a:t> </a:t>
            </a:r>
            <a:r>
              <a:rPr spc="-1595" dirty="0"/>
              <a:t>역</a:t>
            </a:r>
            <a:r>
              <a:rPr spc="-1225" dirty="0"/>
              <a:t>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98388" y="6694042"/>
            <a:ext cx="1144905" cy="12503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3600" spc="-665" dirty="0">
                <a:latin typeface="Malgun Gothic"/>
                <a:cs typeface="Malgun Gothic"/>
              </a:rPr>
              <a:t>권태형</a:t>
            </a:r>
            <a:endParaRPr sz="3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600" spc="-160" dirty="0">
                <a:latin typeface="Malgun Gothic"/>
                <a:cs typeface="Malgun Gothic"/>
              </a:rPr>
              <a:t>예약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7725" y="6694042"/>
            <a:ext cx="1266825" cy="12503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1380"/>
              </a:spcBef>
            </a:pPr>
            <a:r>
              <a:rPr sz="3600" spc="-700" dirty="0">
                <a:latin typeface="Malgun Gothic"/>
                <a:cs typeface="Malgun Gothic"/>
              </a:rPr>
              <a:t>김동혁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600" spc="-165" dirty="0">
                <a:latin typeface="Malgun Gothic"/>
                <a:cs typeface="Malgun Gothic"/>
              </a:rPr>
              <a:t>객실소</a:t>
            </a:r>
            <a:r>
              <a:rPr sz="2600" spc="-160" dirty="0">
                <a:latin typeface="Malgun Gothic"/>
                <a:cs typeface="Malgun Gothic"/>
              </a:rPr>
              <a:t>개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8132" y="6694042"/>
            <a:ext cx="1887220" cy="12503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3600" spc="-690" dirty="0">
                <a:latin typeface="Malgun Gothic"/>
                <a:cs typeface="Malgun Gothic"/>
              </a:rPr>
              <a:t>김지호</a:t>
            </a:r>
            <a:endParaRPr sz="3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600" spc="-165" dirty="0">
                <a:latin typeface="Malgun Gothic"/>
                <a:cs typeface="Malgun Gothic"/>
              </a:rPr>
              <a:t>관리자페이지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71496" y="6694042"/>
            <a:ext cx="2321560" cy="12503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3600" spc="-745" dirty="0">
                <a:latin typeface="Malgun Gothic"/>
                <a:cs typeface="Malgun Gothic"/>
              </a:rPr>
              <a:t>오유진</a:t>
            </a:r>
            <a:endParaRPr sz="3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600" spc="-150" dirty="0">
                <a:latin typeface="Malgun Gothic"/>
                <a:cs typeface="Malgun Gothic"/>
              </a:rPr>
              <a:t>로그인/회원가입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8627" y="6694042"/>
            <a:ext cx="1125855" cy="12503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3600" spc="-715" dirty="0">
                <a:latin typeface="Malgun Gothic"/>
                <a:cs typeface="Malgun Gothic"/>
              </a:rPr>
              <a:t>김미영</a:t>
            </a:r>
            <a:endParaRPr sz="3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600" spc="-160" dirty="0">
                <a:latin typeface="Malgun Gothic"/>
                <a:cs typeface="Malgun Gothic"/>
              </a:rPr>
              <a:t>메인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18130"/>
            <a:ext cx="18288000" cy="5781675"/>
            <a:chOff x="0" y="2118130"/>
            <a:chExt cx="18288000" cy="5781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18130"/>
              <a:ext cx="6042658" cy="57816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995" y="2118130"/>
              <a:ext cx="5953125" cy="5705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0781" y="2118130"/>
              <a:ext cx="6407218" cy="5705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2897" y="305774"/>
            <a:ext cx="476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95" dirty="0">
                <a:latin typeface="Malgun Gothic"/>
                <a:cs typeface="Malgun Gothic"/>
              </a:rPr>
              <a:t>로</a:t>
            </a:r>
            <a:r>
              <a:rPr sz="2600" spc="-580" dirty="0">
                <a:latin typeface="Malgun Gothic"/>
                <a:cs typeface="Malgun Gothic"/>
              </a:rPr>
              <a:t>그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600" dirty="0">
                <a:latin typeface="Malgun Gothic"/>
                <a:cs typeface="Malgun Gothic"/>
              </a:rPr>
              <a:t>용</a:t>
            </a:r>
            <a:r>
              <a:rPr sz="2600" spc="-400" dirty="0">
                <a:latin typeface="Malgun Gothic"/>
                <a:cs typeface="Malgun Gothic"/>
              </a:rPr>
              <a:t>약</a:t>
            </a:r>
            <a:r>
              <a:rPr sz="2600" spc="-445" dirty="0">
                <a:latin typeface="Malgun Gothic"/>
                <a:cs typeface="Malgun Gothic"/>
              </a:rPr>
              <a:t>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회원가</a:t>
            </a:r>
            <a:r>
              <a:rPr sz="2600" spc="-445" dirty="0">
                <a:latin typeface="Malgun Gothic"/>
                <a:cs typeface="Malgun Gothic"/>
              </a:rPr>
              <a:t>입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95" dirty="0">
                <a:latin typeface="Malgun Gothic"/>
                <a:cs typeface="Malgun Gothic"/>
              </a:rPr>
              <a:t>오</a:t>
            </a:r>
            <a:r>
              <a:rPr sz="2600" spc="-580" dirty="0">
                <a:latin typeface="Malgun Gothic"/>
                <a:cs typeface="Malgun Gothic"/>
              </a:rPr>
              <a:t>유</a:t>
            </a:r>
            <a:r>
              <a:rPr sz="2600" spc="-550" dirty="0">
                <a:latin typeface="Malgun Gothic"/>
                <a:cs typeface="Malgun Gothic"/>
              </a:rPr>
              <a:t>진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77" y="1661928"/>
            <a:ext cx="16703675" cy="5638165"/>
            <a:chOff x="390577" y="1661928"/>
            <a:chExt cx="16703675" cy="5638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77" y="1661928"/>
              <a:ext cx="8496299" cy="5543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9303" y="1794454"/>
              <a:ext cx="8334374" cy="5505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2887" y="237190"/>
            <a:ext cx="30664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페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530" dirty="0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365" dirty="0">
                <a:latin typeface="Malgun Gothic"/>
                <a:cs typeface="Malgun Gothic"/>
              </a:rPr>
              <a:t>1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535" dirty="0">
                <a:latin typeface="Malgun Gothic"/>
                <a:cs typeface="Malgun Gothic"/>
              </a:rPr>
              <a:t>지</a:t>
            </a:r>
            <a:r>
              <a:rPr sz="2600" spc="-490" dirty="0">
                <a:latin typeface="Malgun Gothic"/>
                <a:cs typeface="Malgun Gothic"/>
              </a:rPr>
              <a:t>호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921" y="1966698"/>
            <a:ext cx="7619999" cy="63531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42590" y="1028700"/>
            <a:ext cx="9105900" cy="8296275"/>
            <a:chOff x="8542590" y="1028700"/>
            <a:chExt cx="9105900" cy="8296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590" y="1028700"/>
              <a:ext cx="9105900" cy="497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9744" y="5143500"/>
              <a:ext cx="8953499" cy="4181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4312" y="237191"/>
            <a:ext cx="3123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페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530" dirty="0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85" dirty="0">
                <a:latin typeface="Malgun Gothic"/>
                <a:cs typeface="Malgun Gothic"/>
              </a:rPr>
              <a:t>2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535" dirty="0">
                <a:latin typeface="Malgun Gothic"/>
                <a:cs typeface="Malgun Gothic"/>
              </a:rPr>
              <a:t>지</a:t>
            </a:r>
            <a:r>
              <a:rPr sz="2600" spc="-490" dirty="0">
                <a:latin typeface="Malgun Gothic"/>
                <a:cs typeface="Malgun Gothic"/>
              </a:rPr>
              <a:t>호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722" y="4478670"/>
            <a:ext cx="8401277" cy="5808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07857" y="3252447"/>
            <a:ext cx="90125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1789" dirty="0">
                <a:latin typeface="Malgun Gothic"/>
                <a:cs typeface="Malgun Gothic"/>
              </a:rPr>
              <a:t>주</a:t>
            </a:r>
            <a:r>
              <a:rPr sz="8100" spc="-1520" dirty="0">
                <a:latin typeface="Malgun Gothic"/>
                <a:cs typeface="Malgun Gothic"/>
              </a:rPr>
              <a:t>요</a:t>
            </a:r>
            <a:r>
              <a:rPr sz="8100" spc="-745" dirty="0">
                <a:latin typeface="Malgun Gothic"/>
                <a:cs typeface="Malgun Gothic"/>
              </a:rPr>
              <a:t> </a:t>
            </a:r>
            <a:r>
              <a:rPr sz="8100" spc="-1375" dirty="0">
                <a:latin typeface="Malgun Gothic"/>
                <a:cs typeface="Malgun Gothic"/>
              </a:rPr>
              <a:t>기</a:t>
            </a:r>
            <a:r>
              <a:rPr sz="8100" spc="-1710" dirty="0">
                <a:latin typeface="Malgun Gothic"/>
                <a:cs typeface="Malgun Gothic"/>
              </a:rPr>
              <a:t>능</a:t>
            </a:r>
            <a:r>
              <a:rPr sz="8100" spc="-745" dirty="0">
                <a:latin typeface="Malgun Gothic"/>
                <a:cs typeface="Malgun Gothic"/>
              </a:rPr>
              <a:t> </a:t>
            </a:r>
            <a:r>
              <a:rPr sz="8100" spc="515" dirty="0">
                <a:latin typeface="Malgun Gothic"/>
                <a:cs typeface="Malgun Gothic"/>
              </a:rPr>
              <a:t>-</a:t>
            </a:r>
            <a:r>
              <a:rPr sz="8100" spc="-745" dirty="0">
                <a:latin typeface="Malgun Gothic"/>
                <a:cs typeface="Malgun Gothic"/>
              </a:rPr>
              <a:t> </a:t>
            </a:r>
            <a:r>
              <a:rPr sz="8100" spc="-1375" dirty="0">
                <a:latin typeface="Malgun Gothic"/>
                <a:cs typeface="Malgun Gothic"/>
              </a:rPr>
              <a:t>예</a:t>
            </a:r>
            <a:r>
              <a:rPr sz="8100" spc="-1220" dirty="0">
                <a:latin typeface="Malgun Gothic"/>
                <a:cs typeface="Malgun Gothic"/>
              </a:rPr>
              <a:t>약</a:t>
            </a:r>
            <a:r>
              <a:rPr sz="8100" spc="-745" dirty="0">
                <a:latin typeface="Malgun Gothic"/>
                <a:cs typeface="Malgun Gothic"/>
              </a:rPr>
              <a:t> </a:t>
            </a:r>
            <a:r>
              <a:rPr sz="8100" spc="295" dirty="0">
                <a:latin typeface="Malgun Gothic"/>
                <a:cs typeface="Malgun Gothic"/>
              </a:rPr>
              <a:t>(</a:t>
            </a:r>
            <a:r>
              <a:rPr sz="8100" spc="-1520" dirty="0">
                <a:latin typeface="Malgun Gothic"/>
                <a:cs typeface="Malgun Gothic"/>
              </a:rPr>
              <a:t>모</a:t>
            </a:r>
            <a:r>
              <a:rPr sz="8100" spc="-1375" dirty="0">
                <a:latin typeface="Malgun Gothic"/>
                <a:cs typeface="Malgun Gothic"/>
              </a:rPr>
              <a:t>달</a:t>
            </a:r>
            <a:r>
              <a:rPr sz="8100" spc="335" dirty="0">
                <a:latin typeface="Malgun Gothic"/>
                <a:cs typeface="Malgun Gothic"/>
              </a:rPr>
              <a:t>)</a:t>
            </a:r>
            <a:endParaRPr sz="81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08" y="0"/>
                </a:lnTo>
                <a:lnTo>
                  <a:pt x="4748729" y="42221"/>
                </a:lnTo>
                <a:lnTo>
                  <a:pt x="4747457" y="91374"/>
                </a:lnTo>
                <a:lnTo>
                  <a:pt x="4743306" y="138443"/>
                </a:lnTo>
                <a:lnTo>
                  <a:pt x="4736520" y="183605"/>
                </a:lnTo>
                <a:lnTo>
                  <a:pt x="4727344" y="227038"/>
                </a:lnTo>
                <a:lnTo>
                  <a:pt x="4716023" y="268920"/>
                </a:lnTo>
                <a:lnTo>
                  <a:pt x="4702801" y="309428"/>
                </a:lnTo>
                <a:lnTo>
                  <a:pt x="4687924" y="348742"/>
                </a:lnTo>
                <a:lnTo>
                  <a:pt x="4671635" y="387038"/>
                </a:lnTo>
                <a:lnTo>
                  <a:pt x="4654179" y="424494"/>
                </a:lnTo>
                <a:lnTo>
                  <a:pt x="4635802" y="461288"/>
                </a:lnTo>
                <a:lnTo>
                  <a:pt x="4616747" y="497599"/>
                </a:lnTo>
                <a:lnTo>
                  <a:pt x="4538646" y="641559"/>
                </a:lnTo>
                <a:lnTo>
                  <a:pt x="4519874" y="678118"/>
                </a:lnTo>
                <a:lnTo>
                  <a:pt x="4501893" y="715260"/>
                </a:lnTo>
                <a:lnTo>
                  <a:pt x="4484947" y="753164"/>
                </a:lnTo>
                <a:lnTo>
                  <a:pt x="4469280" y="792006"/>
                </a:lnTo>
                <a:lnTo>
                  <a:pt x="4455139" y="831965"/>
                </a:lnTo>
                <a:lnTo>
                  <a:pt x="4442766" y="873219"/>
                </a:lnTo>
                <a:lnTo>
                  <a:pt x="4438101" y="889527"/>
                </a:lnTo>
                <a:lnTo>
                  <a:pt x="4432615" y="907108"/>
                </a:lnTo>
                <a:lnTo>
                  <a:pt x="4419165" y="945917"/>
                </a:lnTo>
                <a:lnTo>
                  <a:pt x="4402383" y="989306"/>
                </a:lnTo>
                <a:lnTo>
                  <a:pt x="4382238" y="1036932"/>
                </a:lnTo>
                <a:lnTo>
                  <a:pt x="4358697" y="1088454"/>
                </a:lnTo>
                <a:lnTo>
                  <a:pt x="4331727" y="1143528"/>
                </a:lnTo>
                <a:lnTo>
                  <a:pt x="4301296" y="1201814"/>
                </a:lnTo>
                <a:lnTo>
                  <a:pt x="4267372" y="1262968"/>
                </a:lnTo>
                <a:lnTo>
                  <a:pt x="4229923" y="1326650"/>
                </a:lnTo>
                <a:lnTo>
                  <a:pt x="4209866" y="1359332"/>
                </a:lnTo>
                <a:lnTo>
                  <a:pt x="4188915" y="1392517"/>
                </a:lnTo>
                <a:lnTo>
                  <a:pt x="4167067" y="1426163"/>
                </a:lnTo>
                <a:lnTo>
                  <a:pt x="4144317" y="1460227"/>
                </a:lnTo>
                <a:lnTo>
                  <a:pt x="4120661" y="1494666"/>
                </a:lnTo>
                <a:lnTo>
                  <a:pt x="4096096" y="1529437"/>
                </a:lnTo>
                <a:lnTo>
                  <a:pt x="4070616" y="1564499"/>
                </a:lnTo>
                <a:lnTo>
                  <a:pt x="4044219" y="1599807"/>
                </a:lnTo>
                <a:lnTo>
                  <a:pt x="4016900" y="1635319"/>
                </a:lnTo>
                <a:lnTo>
                  <a:pt x="3988655" y="1670994"/>
                </a:lnTo>
                <a:lnTo>
                  <a:pt x="3959480" y="1706786"/>
                </a:lnTo>
                <a:lnTo>
                  <a:pt x="3929371" y="1742655"/>
                </a:lnTo>
                <a:lnTo>
                  <a:pt x="3898324" y="1778557"/>
                </a:lnTo>
                <a:lnTo>
                  <a:pt x="3866335" y="1814449"/>
                </a:lnTo>
                <a:lnTo>
                  <a:pt x="3833400" y="1850290"/>
                </a:lnTo>
                <a:lnTo>
                  <a:pt x="3799514" y="1886035"/>
                </a:lnTo>
                <a:lnTo>
                  <a:pt x="3764674" y="1921642"/>
                </a:lnTo>
                <a:lnTo>
                  <a:pt x="3728876" y="1957069"/>
                </a:lnTo>
                <a:lnTo>
                  <a:pt x="3692115" y="1992272"/>
                </a:lnTo>
                <a:lnTo>
                  <a:pt x="3654388" y="2027210"/>
                </a:lnTo>
                <a:lnTo>
                  <a:pt x="3615690" y="2061838"/>
                </a:lnTo>
                <a:lnTo>
                  <a:pt x="3576018" y="2096115"/>
                </a:lnTo>
                <a:lnTo>
                  <a:pt x="3535367" y="2129998"/>
                </a:lnTo>
                <a:lnTo>
                  <a:pt x="3493734" y="2163444"/>
                </a:lnTo>
                <a:lnTo>
                  <a:pt x="3451114" y="2196409"/>
                </a:lnTo>
                <a:lnTo>
                  <a:pt x="3407503" y="2228853"/>
                </a:lnTo>
                <a:lnTo>
                  <a:pt x="3362898" y="2260731"/>
                </a:lnTo>
                <a:lnTo>
                  <a:pt x="3317293" y="2292000"/>
                </a:lnTo>
                <a:lnTo>
                  <a:pt x="3270686" y="2322620"/>
                </a:lnTo>
                <a:lnTo>
                  <a:pt x="3223072" y="2352545"/>
                </a:lnTo>
                <a:lnTo>
                  <a:pt x="3174447" y="2381734"/>
                </a:lnTo>
                <a:lnTo>
                  <a:pt x="3124807" y="2410144"/>
                </a:lnTo>
                <a:lnTo>
                  <a:pt x="3074148" y="2437732"/>
                </a:lnTo>
                <a:lnTo>
                  <a:pt x="3022466" y="2464456"/>
                </a:lnTo>
                <a:lnTo>
                  <a:pt x="2969756" y="2490272"/>
                </a:lnTo>
                <a:lnTo>
                  <a:pt x="2916016" y="2515138"/>
                </a:lnTo>
                <a:lnTo>
                  <a:pt x="2861240" y="2539011"/>
                </a:lnTo>
                <a:lnTo>
                  <a:pt x="2805425" y="2561849"/>
                </a:lnTo>
                <a:lnTo>
                  <a:pt x="2748566" y="2583608"/>
                </a:lnTo>
                <a:lnTo>
                  <a:pt x="2690660" y="2604247"/>
                </a:lnTo>
                <a:lnTo>
                  <a:pt x="2631703" y="2623721"/>
                </a:lnTo>
                <a:lnTo>
                  <a:pt x="2571690" y="2641988"/>
                </a:lnTo>
                <a:lnTo>
                  <a:pt x="2510618" y="2659007"/>
                </a:lnTo>
                <a:lnTo>
                  <a:pt x="2448482" y="2674733"/>
                </a:lnTo>
                <a:lnTo>
                  <a:pt x="2385278" y="2689124"/>
                </a:lnTo>
                <a:lnTo>
                  <a:pt x="2321003" y="2702138"/>
                </a:lnTo>
                <a:lnTo>
                  <a:pt x="2255652" y="2713731"/>
                </a:lnTo>
                <a:lnTo>
                  <a:pt x="2189221" y="2723861"/>
                </a:lnTo>
                <a:lnTo>
                  <a:pt x="2121706" y="2732485"/>
                </a:lnTo>
                <a:lnTo>
                  <a:pt x="2048734" y="2740722"/>
                </a:lnTo>
                <a:lnTo>
                  <a:pt x="1976908" y="2748445"/>
                </a:lnTo>
                <a:lnTo>
                  <a:pt x="1906224" y="2755646"/>
                </a:lnTo>
                <a:lnTo>
                  <a:pt x="1836678" y="2762316"/>
                </a:lnTo>
                <a:lnTo>
                  <a:pt x="1768266" y="2768448"/>
                </a:lnTo>
                <a:lnTo>
                  <a:pt x="1700983" y="2774033"/>
                </a:lnTo>
                <a:lnTo>
                  <a:pt x="1634825" y="2779062"/>
                </a:lnTo>
                <a:lnTo>
                  <a:pt x="1569788" y="2783528"/>
                </a:lnTo>
                <a:lnTo>
                  <a:pt x="1505868" y="2787423"/>
                </a:lnTo>
                <a:lnTo>
                  <a:pt x="1443061" y="2790737"/>
                </a:lnTo>
                <a:lnTo>
                  <a:pt x="1381363" y="2793462"/>
                </a:lnTo>
                <a:lnTo>
                  <a:pt x="1320769" y="2795591"/>
                </a:lnTo>
                <a:lnTo>
                  <a:pt x="1261275" y="2797115"/>
                </a:lnTo>
                <a:lnTo>
                  <a:pt x="1202877" y="2798026"/>
                </a:lnTo>
                <a:lnTo>
                  <a:pt x="1145572" y="2798315"/>
                </a:lnTo>
                <a:lnTo>
                  <a:pt x="1089354" y="2797974"/>
                </a:lnTo>
                <a:lnTo>
                  <a:pt x="1034219" y="2796994"/>
                </a:lnTo>
                <a:lnTo>
                  <a:pt x="980164" y="2795369"/>
                </a:lnTo>
                <a:lnTo>
                  <a:pt x="927184" y="2793088"/>
                </a:lnTo>
                <a:lnTo>
                  <a:pt x="875276" y="2790144"/>
                </a:lnTo>
                <a:lnTo>
                  <a:pt x="824434" y="2786529"/>
                </a:lnTo>
                <a:lnTo>
                  <a:pt x="774655" y="2782234"/>
                </a:lnTo>
                <a:lnTo>
                  <a:pt x="725934" y="2777251"/>
                </a:lnTo>
                <a:lnTo>
                  <a:pt x="678268" y="2771572"/>
                </a:lnTo>
                <a:lnTo>
                  <a:pt x="631652" y="2765188"/>
                </a:lnTo>
                <a:lnTo>
                  <a:pt x="586082" y="2758091"/>
                </a:lnTo>
                <a:lnTo>
                  <a:pt x="541554" y="2750273"/>
                </a:lnTo>
                <a:lnTo>
                  <a:pt x="498064" y="2741726"/>
                </a:lnTo>
                <a:lnTo>
                  <a:pt x="455607" y="2732440"/>
                </a:lnTo>
                <a:lnTo>
                  <a:pt x="414179" y="2722409"/>
                </a:lnTo>
                <a:lnTo>
                  <a:pt x="373777" y="2711623"/>
                </a:lnTo>
                <a:lnTo>
                  <a:pt x="334396" y="2700074"/>
                </a:lnTo>
                <a:lnTo>
                  <a:pt x="296032" y="2687754"/>
                </a:lnTo>
                <a:lnTo>
                  <a:pt x="258680" y="2674655"/>
                </a:lnTo>
                <a:lnTo>
                  <a:pt x="222337" y="2660768"/>
                </a:lnTo>
                <a:lnTo>
                  <a:pt x="186998" y="2646086"/>
                </a:lnTo>
                <a:lnTo>
                  <a:pt x="119316" y="2614300"/>
                </a:lnTo>
                <a:lnTo>
                  <a:pt x="55602" y="2579230"/>
                </a:lnTo>
                <a:lnTo>
                  <a:pt x="0" y="2543600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182" y="5838076"/>
            <a:ext cx="114299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182" y="6419101"/>
            <a:ext cx="114299" cy="114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marR="5080">
              <a:lnSpc>
                <a:spcPct val="115500"/>
              </a:lnSpc>
              <a:spcBef>
                <a:spcPts val="100"/>
              </a:spcBef>
            </a:pPr>
            <a:r>
              <a:rPr spc="-575" dirty="0"/>
              <a:t>입</a:t>
            </a:r>
            <a:r>
              <a:rPr spc="-800" dirty="0"/>
              <a:t>실</a:t>
            </a:r>
            <a:r>
              <a:rPr spc="-575" dirty="0"/>
              <a:t>날</a:t>
            </a:r>
            <a:r>
              <a:rPr spc="-500" dirty="0"/>
              <a:t>짜</a:t>
            </a:r>
            <a:r>
              <a:rPr spc="-470" dirty="0"/>
              <a:t>와</a:t>
            </a:r>
            <a:r>
              <a:rPr spc="-310" dirty="0"/>
              <a:t> </a:t>
            </a:r>
            <a:r>
              <a:rPr spc="-575" dirty="0"/>
              <a:t>퇴</a:t>
            </a:r>
            <a:r>
              <a:rPr spc="-800" dirty="0"/>
              <a:t>실</a:t>
            </a:r>
            <a:r>
              <a:rPr spc="-575" dirty="0"/>
              <a:t>날</a:t>
            </a:r>
            <a:r>
              <a:rPr spc="-500" dirty="0"/>
              <a:t>짜</a:t>
            </a:r>
            <a:r>
              <a:rPr spc="-655" dirty="0"/>
              <a:t>를</a:t>
            </a:r>
            <a:r>
              <a:rPr spc="-310" dirty="0"/>
              <a:t> </a:t>
            </a:r>
            <a:r>
              <a:rPr spc="-685" dirty="0"/>
              <a:t>지</a:t>
            </a:r>
            <a:r>
              <a:rPr spc="-705" dirty="0"/>
              <a:t>정</a:t>
            </a:r>
            <a:r>
              <a:rPr spc="-575" dirty="0"/>
              <a:t>하</a:t>
            </a:r>
            <a:r>
              <a:rPr spc="-570" dirty="0"/>
              <a:t>기</a:t>
            </a:r>
            <a:r>
              <a:rPr spc="-310" dirty="0"/>
              <a:t> </a:t>
            </a:r>
            <a:r>
              <a:rPr spc="-575" dirty="0"/>
              <a:t>위</a:t>
            </a:r>
            <a:r>
              <a:rPr spc="-605" dirty="0"/>
              <a:t>해</a:t>
            </a:r>
            <a:r>
              <a:rPr spc="-310" dirty="0"/>
              <a:t> </a:t>
            </a:r>
            <a:r>
              <a:rPr spc="-635" dirty="0"/>
              <a:t>모</a:t>
            </a:r>
            <a:r>
              <a:rPr spc="-575" dirty="0"/>
              <a:t>달</a:t>
            </a:r>
            <a:r>
              <a:rPr spc="-630" dirty="0"/>
              <a:t>로</a:t>
            </a:r>
            <a:r>
              <a:rPr spc="-310" dirty="0"/>
              <a:t> </a:t>
            </a:r>
            <a:r>
              <a:rPr spc="-575" dirty="0"/>
              <a:t>달</a:t>
            </a:r>
            <a:r>
              <a:rPr spc="-610" dirty="0"/>
              <a:t>력</a:t>
            </a:r>
            <a:r>
              <a:rPr spc="-310" dirty="0"/>
              <a:t> </a:t>
            </a:r>
            <a:r>
              <a:rPr spc="-745" dirty="0"/>
              <a:t>두</a:t>
            </a:r>
            <a:r>
              <a:rPr spc="-575" dirty="0"/>
              <a:t>개</a:t>
            </a:r>
            <a:r>
              <a:rPr spc="-655" dirty="0"/>
              <a:t>를</a:t>
            </a:r>
            <a:r>
              <a:rPr spc="-310" dirty="0"/>
              <a:t> </a:t>
            </a:r>
            <a:r>
              <a:rPr spc="-605" dirty="0"/>
              <a:t>출</a:t>
            </a:r>
            <a:r>
              <a:rPr spc="-345" dirty="0"/>
              <a:t>력  </a:t>
            </a:r>
            <a:r>
              <a:rPr spc="-750" dirty="0"/>
              <a:t>선</a:t>
            </a:r>
            <a:r>
              <a:rPr spc="-685" dirty="0"/>
              <a:t>택</a:t>
            </a:r>
            <a:r>
              <a:rPr spc="-570" dirty="0"/>
              <a:t>된</a:t>
            </a:r>
            <a:r>
              <a:rPr spc="-310" dirty="0"/>
              <a:t> </a:t>
            </a:r>
            <a:r>
              <a:rPr spc="-575" dirty="0"/>
              <a:t>날</a:t>
            </a:r>
            <a:r>
              <a:rPr spc="-500" dirty="0"/>
              <a:t>짜</a:t>
            </a:r>
            <a:r>
              <a:rPr spc="-685" dirty="0"/>
              <a:t>들</a:t>
            </a:r>
            <a:r>
              <a:rPr spc="-570" dirty="0"/>
              <a:t>의</a:t>
            </a:r>
            <a:r>
              <a:rPr spc="-310" dirty="0"/>
              <a:t> </a:t>
            </a:r>
            <a:r>
              <a:rPr spc="-525" dirty="0"/>
              <a:t>차</a:t>
            </a:r>
            <a:r>
              <a:rPr spc="-685" dirty="0"/>
              <a:t>이</a:t>
            </a:r>
            <a:r>
              <a:rPr spc="-655" dirty="0"/>
              <a:t>를</a:t>
            </a:r>
            <a:r>
              <a:rPr spc="-310" dirty="0"/>
              <a:t> </a:t>
            </a:r>
            <a:r>
              <a:rPr spc="-575" dirty="0"/>
              <a:t>계산하</a:t>
            </a:r>
            <a:r>
              <a:rPr spc="-635" dirty="0"/>
              <a:t>여</a:t>
            </a:r>
            <a:r>
              <a:rPr spc="-310" dirty="0"/>
              <a:t> </a:t>
            </a:r>
            <a:r>
              <a:rPr spc="-760" dirty="0"/>
              <a:t>총</a:t>
            </a:r>
            <a:r>
              <a:rPr spc="-310" dirty="0"/>
              <a:t> </a:t>
            </a:r>
            <a:r>
              <a:rPr spc="-760" dirty="0"/>
              <a:t>며</a:t>
            </a:r>
            <a:r>
              <a:rPr spc="-810" dirty="0"/>
              <a:t>칠</a:t>
            </a:r>
            <a:r>
              <a:rPr spc="-490" dirty="0"/>
              <a:t>간</a:t>
            </a:r>
            <a:r>
              <a:rPr spc="-310" dirty="0"/>
              <a:t> </a:t>
            </a:r>
            <a:r>
              <a:rPr spc="-605" dirty="0"/>
              <a:t>숙</a:t>
            </a:r>
            <a:r>
              <a:rPr spc="-575" dirty="0"/>
              <a:t>박하</a:t>
            </a:r>
            <a:r>
              <a:rPr spc="-715" dirty="0"/>
              <a:t>는</a:t>
            </a:r>
            <a:r>
              <a:rPr spc="-680" dirty="0"/>
              <a:t>지</a:t>
            </a:r>
            <a:r>
              <a:rPr spc="-310" dirty="0"/>
              <a:t> </a:t>
            </a:r>
            <a:r>
              <a:rPr spc="-605" dirty="0"/>
              <a:t>출</a:t>
            </a:r>
            <a:r>
              <a:rPr spc="-610" dirty="0"/>
              <a:t>력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9709" y="2111757"/>
            <a:ext cx="12525374" cy="6067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043" y="395633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>
                <a:latin typeface="Malgun Gothic"/>
                <a:cs typeface="Malgun Gothic"/>
              </a:rPr>
              <a:t>주</a:t>
            </a:r>
            <a:r>
              <a:rPr sz="2350" spc="-425" dirty="0">
                <a:latin typeface="Malgun Gothic"/>
                <a:cs typeface="Malgun Gothic"/>
              </a:rPr>
              <a:t>요</a:t>
            </a:r>
            <a:r>
              <a:rPr sz="2350" spc="-380" dirty="0">
                <a:latin typeface="Malgun Gothic"/>
                <a:cs typeface="Malgun Gothic"/>
              </a:rPr>
              <a:t>기</a:t>
            </a:r>
            <a:r>
              <a:rPr sz="2350" spc="-475" dirty="0">
                <a:latin typeface="Malgun Gothic"/>
                <a:cs typeface="Malgun Gothic"/>
              </a:rPr>
              <a:t>능</a:t>
            </a:r>
            <a:endParaRPr sz="2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3874" y="1379184"/>
            <a:ext cx="13401674" cy="7524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043" y="361343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>
                <a:latin typeface="Malgun Gothic"/>
                <a:cs typeface="Malgun Gothic"/>
              </a:rPr>
              <a:t>주</a:t>
            </a:r>
            <a:r>
              <a:rPr sz="2350" spc="-425" dirty="0">
                <a:latin typeface="Malgun Gothic"/>
                <a:cs typeface="Malgun Gothic"/>
              </a:rPr>
              <a:t>요</a:t>
            </a:r>
            <a:r>
              <a:rPr sz="2350" spc="-380" dirty="0">
                <a:latin typeface="Malgun Gothic"/>
                <a:cs typeface="Malgun Gothic"/>
              </a:rPr>
              <a:t>기</a:t>
            </a:r>
            <a:r>
              <a:rPr sz="2350" spc="-475" dirty="0">
                <a:latin typeface="Malgun Gothic"/>
                <a:cs typeface="Malgun Gothic"/>
              </a:rPr>
              <a:t>능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0507" y="4185530"/>
            <a:ext cx="586740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-350" dirty="0">
                <a:latin typeface="Malgun Gothic"/>
                <a:cs typeface="Malgun Gothic"/>
              </a:rPr>
              <a:t>달</a:t>
            </a:r>
            <a:r>
              <a:rPr sz="2150" spc="-375" dirty="0">
                <a:latin typeface="Malgun Gothic"/>
                <a:cs typeface="Malgun Gothic"/>
              </a:rPr>
              <a:t>력</a:t>
            </a:r>
            <a:r>
              <a:rPr sz="2150" spc="-350" dirty="0">
                <a:latin typeface="Malgun Gothic"/>
                <a:cs typeface="Malgun Gothic"/>
              </a:rPr>
              <a:t>버</a:t>
            </a:r>
            <a:r>
              <a:rPr sz="2150" spc="-434" dirty="0">
                <a:latin typeface="Malgun Gothic"/>
                <a:cs typeface="Malgun Gothic"/>
              </a:rPr>
              <a:t>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25" dirty="0">
                <a:latin typeface="Malgun Gothic"/>
                <a:cs typeface="Malgun Gothic"/>
              </a:rPr>
              <a:t>클</a:t>
            </a:r>
            <a:r>
              <a:rPr sz="2150" spc="-475" dirty="0">
                <a:latin typeface="Malgun Gothic"/>
                <a:cs typeface="Malgun Gothic"/>
              </a:rPr>
              <a:t>릭</a:t>
            </a:r>
            <a:r>
              <a:rPr sz="2150" spc="-515" dirty="0">
                <a:latin typeface="Malgun Gothic"/>
                <a:cs typeface="Malgun Gothic"/>
              </a:rPr>
              <a:t>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90" dirty="0">
                <a:latin typeface="Malgun Gothic"/>
                <a:cs typeface="Malgun Gothic"/>
              </a:rPr>
              <a:t>모</a:t>
            </a:r>
            <a:r>
              <a:rPr sz="2150" spc="-350" dirty="0">
                <a:latin typeface="Malgun Gothic"/>
                <a:cs typeface="Malgun Gothic"/>
              </a:rPr>
              <a:t>달</a:t>
            </a:r>
            <a:r>
              <a:rPr sz="2150" spc="-345" dirty="0">
                <a:latin typeface="Malgun Gothic"/>
                <a:cs typeface="Malgun Gothic"/>
              </a:rPr>
              <a:t>의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270" dirty="0">
                <a:latin typeface="Malgun Gothic"/>
                <a:cs typeface="Malgun Gothic"/>
              </a:rPr>
              <a:t>d</a:t>
            </a:r>
            <a:r>
              <a:rPr sz="2150" spc="-70" dirty="0">
                <a:latin typeface="Malgun Gothic"/>
                <a:cs typeface="Malgun Gothic"/>
              </a:rPr>
              <a:t>i</a:t>
            </a:r>
            <a:r>
              <a:rPr sz="2150" spc="50" dirty="0">
                <a:latin typeface="Malgun Gothic"/>
                <a:cs typeface="Malgun Gothic"/>
              </a:rPr>
              <a:t>s</a:t>
            </a:r>
            <a:r>
              <a:rPr sz="2150" spc="-225" dirty="0">
                <a:latin typeface="Malgun Gothic"/>
                <a:cs typeface="Malgun Gothic"/>
              </a:rPr>
              <a:t>p</a:t>
            </a:r>
            <a:r>
              <a:rPr sz="2150" spc="-70" dirty="0">
                <a:latin typeface="Malgun Gothic"/>
                <a:cs typeface="Malgun Gothic"/>
              </a:rPr>
              <a:t>l</a:t>
            </a:r>
            <a:r>
              <a:rPr sz="2150" spc="130" dirty="0">
                <a:latin typeface="Malgun Gothic"/>
                <a:cs typeface="Malgun Gothic"/>
              </a:rPr>
              <a:t>ay</a:t>
            </a:r>
            <a:r>
              <a:rPr sz="2150" spc="-400" dirty="0">
                <a:latin typeface="Malgun Gothic"/>
                <a:cs typeface="Malgun Gothic"/>
              </a:rPr>
              <a:t>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70" dirty="0">
                <a:latin typeface="Malgun Gothic"/>
                <a:cs typeface="Malgun Gothic"/>
              </a:rPr>
              <a:t>i</a:t>
            </a:r>
            <a:r>
              <a:rPr sz="2150" spc="-180" dirty="0">
                <a:latin typeface="Malgun Gothic"/>
                <a:cs typeface="Malgun Gothic"/>
              </a:rPr>
              <a:t>n</a:t>
            </a:r>
            <a:r>
              <a:rPr sz="2150" spc="-70" dirty="0">
                <a:latin typeface="Malgun Gothic"/>
                <a:cs typeface="Malgun Gothic"/>
              </a:rPr>
              <a:t>li</a:t>
            </a:r>
            <a:r>
              <a:rPr sz="2150" spc="-180" dirty="0">
                <a:latin typeface="Malgun Gothic"/>
                <a:cs typeface="Malgun Gothic"/>
              </a:rPr>
              <a:t>n</a:t>
            </a:r>
            <a:r>
              <a:rPr sz="2150" spc="-55" dirty="0">
                <a:latin typeface="Malgun Gothic"/>
                <a:cs typeface="Malgun Gothic"/>
              </a:rPr>
              <a:t>e</a:t>
            </a:r>
            <a:r>
              <a:rPr sz="2150" spc="145" dirty="0">
                <a:latin typeface="Malgun Gothic"/>
                <a:cs typeface="Malgun Gothic"/>
              </a:rPr>
              <a:t>-</a:t>
            </a:r>
            <a:r>
              <a:rPr sz="2150" spc="-260" dirty="0">
                <a:latin typeface="Malgun Gothic"/>
                <a:cs typeface="Malgun Gothic"/>
              </a:rPr>
              <a:t>b</a:t>
            </a:r>
            <a:r>
              <a:rPr sz="2150" spc="-70" dirty="0">
                <a:latin typeface="Malgun Gothic"/>
                <a:cs typeface="Malgun Gothic"/>
              </a:rPr>
              <a:t>l</a:t>
            </a:r>
            <a:r>
              <a:rPr sz="2150" spc="-85" dirty="0">
                <a:latin typeface="Malgun Gothic"/>
                <a:cs typeface="Malgun Gothic"/>
              </a:rPr>
              <a:t>o</a:t>
            </a:r>
            <a:r>
              <a:rPr sz="2150" spc="-15" dirty="0">
                <a:latin typeface="Malgun Gothic"/>
                <a:cs typeface="Malgun Gothic"/>
              </a:rPr>
              <a:t>c</a:t>
            </a:r>
            <a:r>
              <a:rPr sz="2150" spc="-170" dirty="0">
                <a:latin typeface="Malgun Gothic"/>
                <a:cs typeface="Malgun Gothic"/>
              </a:rPr>
              <a:t>k</a:t>
            </a:r>
            <a:r>
              <a:rPr sz="2150" spc="-440" dirty="0">
                <a:latin typeface="Malgun Gothic"/>
                <a:cs typeface="Malgun Gothic"/>
              </a:rPr>
              <a:t>으</a:t>
            </a:r>
            <a:r>
              <a:rPr sz="2150" spc="-385" dirty="0">
                <a:latin typeface="Malgun Gothic"/>
                <a:cs typeface="Malgun Gothic"/>
              </a:rPr>
              <a:t>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70" dirty="0">
                <a:latin typeface="Malgun Gothic"/>
                <a:cs typeface="Malgun Gothic"/>
              </a:rPr>
              <a:t>출력</a:t>
            </a:r>
            <a:endParaRPr sz="2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061" y="1208024"/>
            <a:ext cx="11734798" cy="7019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043" y="267744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>
                <a:latin typeface="Malgun Gothic"/>
                <a:cs typeface="Malgun Gothic"/>
              </a:rPr>
              <a:t>주</a:t>
            </a:r>
            <a:r>
              <a:rPr sz="2350" spc="-425" dirty="0">
                <a:latin typeface="Malgun Gothic"/>
                <a:cs typeface="Malgun Gothic"/>
              </a:rPr>
              <a:t>요</a:t>
            </a:r>
            <a:r>
              <a:rPr sz="2350" spc="-380" dirty="0">
                <a:latin typeface="Malgun Gothic"/>
                <a:cs typeface="Malgun Gothic"/>
              </a:rPr>
              <a:t>기</a:t>
            </a:r>
            <a:r>
              <a:rPr sz="2350" spc="-475" dirty="0">
                <a:latin typeface="Malgun Gothic"/>
                <a:cs typeface="Malgun Gothic"/>
              </a:rPr>
              <a:t>능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2847" y="7945621"/>
            <a:ext cx="880300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3720" marR="5080" indent="-1811655">
              <a:lnSpc>
                <a:spcPct val="117000"/>
              </a:lnSpc>
              <a:spcBef>
                <a:spcPts val="95"/>
              </a:spcBef>
            </a:pPr>
            <a:r>
              <a:rPr sz="2350" spc="-380" dirty="0">
                <a:latin typeface="Malgun Gothic"/>
                <a:cs typeface="Malgun Gothic"/>
              </a:rPr>
              <a:t>날</a:t>
            </a:r>
            <a:r>
              <a:rPr sz="2350" spc="-330" dirty="0">
                <a:latin typeface="Malgun Gothic"/>
                <a:cs typeface="Malgun Gothic"/>
              </a:rPr>
              <a:t>짜</a:t>
            </a:r>
            <a:r>
              <a:rPr sz="2350" spc="-480" dirty="0">
                <a:latin typeface="Malgun Gothic"/>
                <a:cs typeface="Malgun Gothic"/>
              </a:rPr>
              <a:t>는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연</a:t>
            </a:r>
            <a:r>
              <a:rPr sz="2350" spc="-425" dirty="0">
                <a:latin typeface="Malgun Gothic"/>
                <a:cs typeface="Malgun Gothic"/>
              </a:rPr>
              <a:t>도</a:t>
            </a:r>
            <a:r>
              <a:rPr sz="2350" spc="155" dirty="0">
                <a:latin typeface="Malgun Gothic"/>
                <a:cs typeface="Malgun Gothic"/>
              </a:rPr>
              <a:t>,</a:t>
            </a:r>
            <a:r>
              <a:rPr sz="2350" spc="-380" dirty="0">
                <a:latin typeface="Malgun Gothic"/>
                <a:cs typeface="Malgun Gothic"/>
              </a:rPr>
              <a:t>월</a:t>
            </a:r>
            <a:r>
              <a:rPr sz="2350" spc="155" dirty="0">
                <a:latin typeface="Malgun Gothic"/>
                <a:cs typeface="Malgun Gothic"/>
              </a:rPr>
              <a:t>,</a:t>
            </a:r>
            <a:r>
              <a:rPr sz="2350" spc="-380" dirty="0">
                <a:latin typeface="Malgun Gothic"/>
                <a:cs typeface="Malgun Gothic"/>
              </a:rPr>
              <a:t>일</a:t>
            </a:r>
            <a:r>
              <a:rPr sz="2350" spc="-459" dirty="0">
                <a:latin typeface="Malgun Gothic"/>
                <a:cs typeface="Malgun Gothic"/>
              </a:rPr>
              <a:t>을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나</a:t>
            </a:r>
            <a:r>
              <a:rPr sz="2350" spc="-505" dirty="0">
                <a:latin typeface="Malgun Gothic"/>
                <a:cs typeface="Malgun Gothic"/>
              </a:rPr>
              <a:t>누</a:t>
            </a:r>
            <a:r>
              <a:rPr sz="2350" spc="-455" dirty="0">
                <a:latin typeface="Malgun Gothic"/>
                <a:cs typeface="Malgun Gothic"/>
              </a:rPr>
              <a:t>어</a:t>
            </a:r>
            <a:r>
              <a:rPr sz="2350" spc="-459" dirty="0">
                <a:latin typeface="Malgun Gothic"/>
                <a:cs typeface="Malgun Gothic"/>
              </a:rPr>
              <a:t>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09" dirty="0">
                <a:latin typeface="Malgun Gothic"/>
                <a:cs typeface="Malgun Gothic"/>
              </a:rPr>
              <a:t>선</a:t>
            </a:r>
            <a:r>
              <a:rPr sz="2350" spc="-475" dirty="0">
                <a:latin typeface="Malgun Gothic"/>
                <a:cs typeface="Malgun Gothic"/>
              </a:rPr>
              <a:t>정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첫</a:t>
            </a:r>
            <a:r>
              <a:rPr sz="2350" spc="-345" dirty="0">
                <a:latin typeface="Malgun Gothic"/>
                <a:cs typeface="Malgun Gothic"/>
              </a:rPr>
              <a:t>째</a:t>
            </a:r>
            <a:r>
              <a:rPr sz="2350" spc="-380" dirty="0">
                <a:latin typeface="Malgun Gothic"/>
                <a:cs typeface="Malgun Gothic"/>
              </a:rPr>
              <a:t>날</a:t>
            </a:r>
            <a:r>
              <a:rPr sz="2350" spc="-300" dirty="0">
                <a:latin typeface="Malgun Gothic"/>
                <a:cs typeface="Malgun Gothic"/>
              </a:rPr>
              <a:t>과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55" dirty="0">
                <a:latin typeface="Malgun Gothic"/>
                <a:cs typeface="Malgun Gothic"/>
              </a:rPr>
              <a:t>마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330" dirty="0">
                <a:latin typeface="Malgun Gothic"/>
                <a:cs typeface="Malgun Gothic"/>
              </a:rPr>
              <a:t>막</a:t>
            </a:r>
            <a:r>
              <a:rPr sz="2350" spc="-380" dirty="0">
                <a:latin typeface="Malgun Gothic"/>
                <a:cs typeface="Malgun Gothic"/>
              </a:rPr>
              <a:t>날</a:t>
            </a:r>
            <a:r>
              <a:rPr sz="2350" spc="-420" dirty="0">
                <a:latin typeface="Malgun Gothic"/>
                <a:cs typeface="Malgun Gothic"/>
              </a:rPr>
              <a:t>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95" dirty="0">
                <a:latin typeface="Malgun Gothic"/>
                <a:cs typeface="Malgun Gothic"/>
              </a:rPr>
              <a:t>구</a:t>
            </a:r>
            <a:r>
              <a:rPr sz="2350" spc="-405" dirty="0">
                <a:latin typeface="Malgun Gothic"/>
                <a:cs typeface="Malgun Gothic"/>
              </a:rPr>
              <a:t>분</a:t>
            </a:r>
            <a:r>
              <a:rPr sz="2350" spc="-380" dirty="0">
                <a:latin typeface="Malgun Gothic"/>
                <a:cs typeface="Malgun Gothic"/>
              </a:rPr>
              <a:t>하</a:t>
            </a:r>
            <a:r>
              <a:rPr sz="2350" spc="-425" dirty="0">
                <a:latin typeface="Malgun Gothic"/>
                <a:cs typeface="Malgun Gothic"/>
              </a:rPr>
              <a:t>여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변</a:t>
            </a:r>
            <a:r>
              <a:rPr sz="2350" spc="-480" dirty="0">
                <a:latin typeface="Malgun Gothic"/>
                <a:cs typeface="Malgun Gothic"/>
              </a:rPr>
              <a:t>수</a:t>
            </a:r>
            <a:r>
              <a:rPr sz="2350" spc="-434" dirty="0">
                <a:latin typeface="Malgun Gothic"/>
                <a:cs typeface="Malgun Gothic"/>
              </a:rPr>
              <a:t>를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09" dirty="0">
                <a:latin typeface="Malgun Gothic"/>
                <a:cs typeface="Malgun Gothic"/>
              </a:rPr>
              <a:t>선</a:t>
            </a:r>
            <a:r>
              <a:rPr sz="2350" spc="-254" dirty="0">
                <a:latin typeface="Malgun Gothic"/>
                <a:cs typeface="Malgun Gothic"/>
              </a:rPr>
              <a:t>언  첫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05" dirty="0">
                <a:latin typeface="Malgun Gothic"/>
                <a:cs typeface="Malgun Gothic"/>
              </a:rPr>
              <a:t>출</a:t>
            </a:r>
            <a:r>
              <a:rPr sz="2350" spc="-409" dirty="0">
                <a:latin typeface="Malgun Gothic"/>
                <a:cs typeface="Malgun Gothic"/>
              </a:rPr>
              <a:t>력</a:t>
            </a:r>
            <a:r>
              <a:rPr sz="2350" spc="-380" dirty="0">
                <a:latin typeface="Malgun Gothic"/>
                <a:cs typeface="Malgun Gothic"/>
              </a:rPr>
              <a:t>당</a:t>
            </a:r>
            <a:r>
              <a:rPr sz="2350" spc="-570" dirty="0">
                <a:latin typeface="Malgun Gothic"/>
                <a:cs typeface="Malgun Gothic"/>
              </a:rPr>
              <a:t>시</a:t>
            </a:r>
            <a:r>
              <a:rPr sz="2350" spc="-380" dirty="0">
                <a:latin typeface="Malgun Gothic"/>
                <a:cs typeface="Malgun Gothic"/>
              </a:rPr>
              <a:t>에</a:t>
            </a:r>
            <a:r>
              <a:rPr sz="2350" spc="-480" dirty="0">
                <a:latin typeface="Malgun Gothic"/>
                <a:cs typeface="Malgun Gothic"/>
              </a:rPr>
              <a:t>는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25" dirty="0">
                <a:latin typeface="Malgun Gothic"/>
                <a:cs typeface="Malgun Gothic"/>
              </a:rPr>
              <a:t>오</a:t>
            </a:r>
            <a:r>
              <a:rPr sz="2350" spc="-484" dirty="0">
                <a:latin typeface="Malgun Gothic"/>
                <a:cs typeface="Malgun Gothic"/>
              </a:rPr>
              <a:t>늘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날</a:t>
            </a:r>
            <a:r>
              <a:rPr sz="2350" spc="-330" dirty="0">
                <a:latin typeface="Malgun Gothic"/>
                <a:cs typeface="Malgun Gothic"/>
              </a:rPr>
              <a:t>짜</a:t>
            </a:r>
            <a:r>
              <a:rPr sz="2350" spc="-305" dirty="0">
                <a:latin typeface="Malgun Gothic"/>
                <a:cs typeface="Malgun Gothic"/>
              </a:rPr>
              <a:t>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15" dirty="0">
                <a:latin typeface="Malgun Gothic"/>
                <a:cs typeface="Malgun Gothic"/>
              </a:rPr>
              <a:t>내</a:t>
            </a:r>
            <a:r>
              <a:rPr sz="2350" spc="-375" dirty="0">
                <a:latin typeface="Malgun Gothic"/>
                <a:cs typeface="Malgun Gothic"/>
              </a:rPr>
              <a:t>일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날</a:t>
            </a:r>
            <a:r>
              <a:rPr sz="2350" spc="-330" dirty="0">
                <a:latin typeface="Malgun Gothic"/>
                <a:cs typeface="Malgun Gothic"/>
              </a:rPr>
              <a:t>짜</a:t>
            </a:r>
            <a:r>
              <a:rPr sz="2350" spc="-420" dirty="0">
                <a:latin typeface="Malgun Gothic"/>
                <a:cs typeface="Malgun Gothic"/>
              </a:rPr>
              <a:t>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45" dirty="0">
                <a:latin typeface="Malgun Gothic"/>
                <a:cs typeface="Malgun Gothic"/>
              </a:rPr>
              <a:t>설</a:t>
            </a:r>
            <a:r>
              <a:rPr sz="2350" spc="-470" dirty="0">
                <a:latin typeface="Malgun Gothic"/>
                <a:cs typeface="Malgun Gothic"/>
              </a:rPr>
              <a:t>정</a:t>
            </a:r>
            <a:endParaRPr sz="2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0899" y="1427622"/>
            <a:ext cx="12734924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852" y="412779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/>
              <a:t>주</a:t>
            </a:r>
            <a:r>
              <a:rPr sz="2350" spc="-425" dirty="0"/>
              <a:t>요</a:t>
            </a:r>
            <a:r>
              <a:rPr sz="2350" spc="-380" dirty="0"/>
              <a:t>기</a:t>
            </a:r>
            <a:r>
              <a:rPr sz="2350" spc="-475" dirty="0"/>
              <a:t>능</a:t>
            </a:r>
            <a:endParaRPr sz="2350"/>
          </a:p>
        </p:txBody>
      </p:sp>
      <p:sp>
        <p:nvSpPr>
          <p:cNvPr id="4" name="object 4"/>
          <p:cNvSpPr txBox="1"/>
          <p:nvPr/>
        </p:nvSpPr>
        <p:spPr>
          <a:xfrm>
            <a:off x="7594218" y="4564782"/>
            <a:ext cx="3510279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45" dirty="0">
                <a:latin typeface="Malgun Gothic"/>
                <a:cs typeface="Malgun Gothic"/>
              </a:rPr>
              <a:t>단</a:t>
            </a:r>
            <a:r>
              <a:rPr sz="1500" spc="-204" dirty="0">
                <a:latin typeface="Malgun Gothic"/>
                <a:cs typeface="Malgun Gothic"/>
              </a:rPr>
              <a:t>락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설</a:t>
            </a:r>
            <a:r>
              <a:rPr sz="1500" spc="-300" dirty="0">
                <a:latin typeface="Malgun Gothic"/>
                <a:cs typeface="Malgun Gothic"/>
              </a:rPr>
              <a:t>정</a:t>
            </a:r>
            <a:r>
              <a:rPr sz="1500" spc="-245" dirty="0">
                <a:latin typeface="Malgun Gothic"/>
                <a:cs typeface="Malgun Gothic"/>
              </a:rPr>
              <a:t>되</a:t>
            </a:r>
            <a:r>
              <a:rPr sz="1500" spc="-290" dirty="0">
                <a:latin typeface="Malgun Gothic"/>
                <a:cs typeface="Malgun Gothic"/>
              </a:rPr>
              <a:t>어</a:t>
            </a:r>
            <a:r>
              <a:rPr sz="1500" spc="-245" dirty="0">
                <a:latin typeface="Malgun Gothic"/>
                <a:cs typeface="Malgun Gothic"/>
              </a:rPr>
              <a:t>있</a:t>
            </a:r>
            <a:r>
              <a:rPr sz="1500" spc="-305" dirty="0">
                <a:latin typeface="Malgun Gothic"/>
                <a:cs typeface="Malgun Gothic"/>
              </a:rPr>
              <a:t>는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달</a:t>
            </a:r>
            <a:r>
              <a:rPr sz="1500" spc="-240" dirty="0">
                <a:latin typeface="Malgun Gothic"/>
                <a:cs typeface="Malgun Gothic"/>
              </a:rPr>
              <a:t>의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첫번</a:t>
            </a:r>
            <a:r>
              <a:rPr sz="1500" spc="-215" dirty="0">
                <a:latin typeface="Malgun Gothic"/>
                <a:cs typeface="Malgun Gothic"/>
              </a:rPr>
              <a:t>째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날</a:t>
            </a:r>
            <a:r>
              <a:rPr sz="1500" spc="-185" dirty="0">
                <a:latin typeface="Malgun Gothic"/>
                <a:cs typeface="Malgun Gothic"/>
              </a:rPr>
              <a:t>과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70" dirty="0">
                <a:latin typeface="Malgun Gothic"/>
                <a:cs typeface="Malgun Gothic"/>
              </a:rPr>
              <a:t>요</a:t>
            </a:r>
            <a:r>
              <a:rPr sz="1500" spc="-245" dirty="0">
                <a:latin typeface="Malgun Gothic"/>
                <a:cs typeface="Malgun Gothic"/>
              </a:rPr>
              <a:t>일</a:t>
            </a:r>
            <a:r>
              <a:rPr sz="1500" spc="-290" dirty="0">
                <a:latin typeface="Malgun Gothic"/>
                <a:cs typeface="Malgun Gothic"/>
              </a:rPr>
              <a:t>을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20" dirty="0">
                <a:latin typeface="Malgun Gothic"/>
                <a:cs typeface="Malgun Gothic"/>
              </a:rPr>
              <a:t>찾</a:t>
            </a:r>
            <a:r>
              <a:rPr sz="1500" spc="-240" dirty="0">
                <a:latin typeface="Malgun Gothic"/>
                <a:cs typeface="Malgun Gothic"/>
              </a:rPr>
              <a:t>아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1570" y="5804185"/>
            <a:ext cx="3387725" cy="1034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120"/>
              </a:spcBef>
            </a:pPr>
            <a:r>
              <a:rPr sz="1500" spc="-325" dirty="0">
                <a:latin typeface="Malgun Gothic"/>
                <a:cs typeface="Malgun Gothic"/>
              </a:rPr>
              <a:t>공</a:t>
            </a:r>
            <a:r>
              <a:rPr sz="1500" spc="-245" dirty="0">
                <a:latin typeface="Malgun Gothic"/>
                <a:cs typeface="Malgun Gothic"/>
              </a:rPr>
              <a:t>백</a:t>
            </a:r>
            <a:r>
              <a:rPr sz="1500" spc="-240" dirty="0">
                <a:latin typeface="Malgun Gothic"/>
                <a:cs typeface="Malgun Gothic"/>
              </a:rPr>
              <a:t>의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305" dirty="0">
                <a:latin typeface="Malgun Gothic"/>
                <a:cs typeface="Malgun Gothic"/>
              </a:rPr>
              <a:t>수</a:t>
            </a:r>
            <a:r>
              <a:rPr sz="1500" spc="-215" dirty="0">
                <a:latin typeface="Malgun Gothic"/>
                <a:cs typeface="Malgun Gothic"/>
              </a:rPr>
              <a:t>만</a:t>
            </a:r>
            <a:r>
              <a:rPr sz="1500" spc="-300" dirty="0">
                <a:latin typeface="Malgun Gothic"/>
                <a:cs typeface="Malgun Gothic"/>
              </a:rPr>
              <a:t>큼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305" dirty="0">
                <a:latin typeface="Malgun Gothic"/>
                <a:cs typeface="Malgun Gothic"/>
              </a:rPr>
              <a:t>빈</a:t>
            </a:r>
            <a:r>
              <a:rPr sz="1500" spc="-240" dirty="0">
                <a:latin typeface="Malgun Gothic"/>
                <a:cs typeface="Malgun Gothic"/>
              </a:rPr>
              <a:t>칸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54" dirty="0">
                <a:latin typeface="Malgun Gothic"/>
                <a:cs typeface="Malgun Gothic"/>
              </a:rPr>
              <a:t>출력</a:t>
            </a:r>
            <a:endParaRPr sz="1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Malgun Gothic"/>
              <a:cs typeface="Malgun Gothic"/>
            </a:endParaRPr>
          </a:p>
          <a:p>
            <a:pPr marL="12700" marR="5080" algn="ctr">
              <a:lnSpc>
                <a:spcPct val="117400"/>
              </a:lnSpc>
            </a:pPr>
            <a:r>
              <a:rPr sz="1500" spc="-254" dirty="0">
                <a:latin typeface="Malgun Gothic"/>
                <a:cs typeface="Malgun Gothic"/>
              </a:rPr>
              <a:t>출</a:t>
            </a:r>
            <a:r>
              <a:rPr sz="1500" spc="-260" dirty="0">
                <a:latin typeface="Malgun Gothic"/>
                <a:cs typeface="Malgun Gothic"/>
              </a:rPr>
              <a:t>력</a:t>
            </a:r>
            <a:r>
              <a:rPr sz="1500" spc="-355" dirty="0">
                <a:latin typeface="Malgun Gothic"/>
                <a:cs typeface="Malgun Gothic"/>
              </a:rPr>
              <a:t>시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325" dirty="0">
                <a:latin typeface="Malgun Gothic"/>
                <a:cs typeface="Malgun Gothic"/>
              </a:rPr>
              <a:t>선</a:t>
            </a:r>
            <a:r>
              <a:rPr sz="1500" spc="-295" dirty="0">
                <a:latin typeface="Malgun Gothic"/>
                <a:cs typeface="Malgun Gothic"/>
              </a:rPr>
              <a:t>택</a:t>
            </a:r>
            <a:r>
              <a:rPr sz="1500" spc="-240" dirty="0">
                <a:latin typeface="Malgun Gothic"/>
                <a:cs typeface="Malgun Gothic"/>
              </a:rPr>
              <a:t>된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날</a:t>
            </a:r>
            <a:r>
              <a:rPr sz="1500" spc="-210" dirty="0">
                <a:latin typeface="Malgun Gothic"/>
                <a:cs typeface="Malgun Gothic"/>
              </a:rPr>
              <a:t>짜</a:t>
            </a:r>
            <a:r>
              <a:rPr sz="1500" spc="-305" dirty="0">
                <a:latin typeface="Malgun Gothic"/>
                <a:cs typeface="Malgun Gothic"/>
              </a:rPr>
              <a:t>는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35" dirty="0">
                <a:latin typeface="Malgun Gothic"/>
                <a:cs typeface="Malgun Gothic"/>
              </a:rPr>
              <a:t>s</a:t>
            </a:r>
            <a:r>
              <a:rPr sz="1500" spc="-40" dirty="0">
                <a:latin typeface="Malgun Gothic"/>
                <a:cs typeface="Malgun Gothic"/>
              </a:rPr>
              <a:t>e</a:t>
            </a:r>
            <a:r>
              <a:rPr sz="1500" spc="-50" dirty="0">
                <a:latin typeface="Malgun Gothic"/>
                <a:cs typeface="Malgun Gothic"/>
              </a:rPr>
              <a:t>l</a:t>
            </a:r>
            <a:r>
              <a:rPr sz="1500" spc="-40" dirty="0">
                <a:latin typeface="Malgun Gothic"/>
                <a:cs typeface="Malgun Gothic"/>
              </a:rPr>
              <a:t>e</a:t>
            </a:r>
            <a:r>
              <a:rPr sz="1500" spc="-10" dirty="0">
                <a:latin typeface="Malgun Gothic"/>
                <a:cs typeface="Malgun Gothic"/>
              </a:rPr>
              <a:t>c</a:t>
            </a:r>
            <a:r>
              <a:rPr sz="1500" spc="254" dirty="0">
                <a:latin typeface="Malgun Gothic"/>
                <a:cs typeface="Malgun Gothic"/>
              </a:rPr>
              <a:t>t</a:t>
            </a:r>
            <a:r>
              <a:rPr sz="1500" spc="-190" dirty="0">
                <a:latin typeface="Malgun Gothic"/>
                <a:cs typeface="Malgun Gothic"/>
              </a:rPr>
              <a:t>d</a:t>
            </a:r>
            <a:r>
              <a:rPr sz="1500" spc="90" dirty="0">
                <a:latin typeface="Malgun Gothic"/>
                <a:cs typeface="Malgun Gothic"/>
              </a:rPr>
              <a:t>a</a:t>
            </a:r>
            <a:r>
              <a:rPr sz="1500" spc="95" dirty="0">
                <a:latin typeface="Malgun Gothic"/>
                <a:cs typeface="Malgun Gothic"/>
              </a:rPr>
              <a:t>y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10" dirty="0">
                <a:latin typeface="Malgun Gothic"/>
                <a:cs typeface="Malgun Gothic"/>
              </a:rPr>
              <a:t>c</a:t>
            </a:r>
            <a:r>
              <a:rPr sz="1500" spc="-50" dirty="0">
                <a:latin typeface="Malgun Gothic"/>
                <a:cs typeface="Malgun Gothic"/>
              </a:rPr>
              <a:t>l</a:t>
            </a:r>
            <a:r>
              <a:rPr sz="1500" spc="90" dirty="0">
                <a:latin typeface="Malgun Gothic"/>
                <a:cs typeface="Malgun Gothic"/>
              </a:rPr>
              <a:t>a</a:t>
            </a:r>
            <a:r>
              <a:rPr sz="1500" spc="35" dirty="0">
                <a:latin typeface="Malgun Gothic"/>
                <a:cs typeface="Malgun Gothic"/>
              </a:rPr>
              <a:t>ss</a:t>
            </a:r>
            <a:r>
              <a:rPr sz="1500" spc="-275" dirty="0">
                <a:latin typeface="Malgun Gothic"/>
                <a:cs typeface="Malgun Gothic"/>
              </a:rPr>
              <a:t>를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90" dirty="0">
                <a:latin typeface="Malgun Gothic"/>
                <a:cs typeface="Malgun Gothic"/>
              </a:rPr>
              <a:t>넣</a:t>
            </a:r>
            <a:r>
              <a:rPr sz="1500" spc="-165" dirty="0">
                <a:latin typeface="Malgun Gothic"/>
                <a:cs typeface="Malgun Gothic"/>
              </a:rPr>
              <a:t>어  </a:t>
            </a:r>
            <a:r>
              <a:rPr sz="1500" spc="-190" dirty="0">
                <a:latin typeface="Malgun Gothic"/>
                <a:cs typeface="Malgun Gothic"/>
              </a:rPr>
              <a:t>빨</a:t>
            </a:r>
            <a:r>
              <a:rPr sz="1500" spc="-204" dirty="0">
                <a:latin typeface="Malgun Gothic"/>
                <a:cs typeface="Malgun Gothic"/>
              </a:rPr>
              <a:t>간</a:t>
            </a:r>
            <a:r>
              <a:rPr sz="1500" spc="-275" dirty="0">
                <a:latin typeface="Malgun Gothic"/>
                <a:cs typeface="Malgun Gothic"/>
              </a:rPr>
              <a:t>색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테</a:t>
            </a:r>
            <a:r>
              <a:rPr sz="1500" spc="-320" dirty="0">
                <a:latin typeface="Malgun Gothic"/>
                <a:cs typeface="Malgun Gothic"/>
              </a:rPr>
              <a:t>두</a:t>
            </a:r>
            <a:r>
              <a:rPr sz="1500" spc="-335" dirty="0">
                <a:latin typeface="Malgun Gothic"/>
                <a:cs typeface="Malgun Gothic"/>
              </a:rPr>
              <a:t>리</a:t>
            </a:r>
            <a:r>
              <a:rPr sz="1500" spc="-275" dirty="0">
                <a:latin typeface="Malgun Gothic"/>
                <a:cs typeface="Malgun Gothic"/>
              </a:rPr>
              <a:t>를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설</a:t>
            </a:r>
            <a:r>
              <a:rPr sz="1500" spc="-300" dirty="0">
                <a:latin typeface="Malgun Gothic"/>
                <a:cs typeface="Malgun Gothic"/>
              </a:rPr>
              <a:t>정</a:t>
            </a:r>
            <a:r>
              <a:rPr sz="1500" spc="-175" dirty="0">
                <a:latin typeface="Malgun Gothic"/>
                <a:cs typeface="Malgun Gothic"/>
              </a:rPr>
              <a:t>함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3802" y="7386666"/>
            <a:ext cx="28009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345" dirty="0">
                <a:latin typeface="Malgun Gothic"/>
                <a:cs typeface="Malgun Gothic"/>
              </a:rPr>
              <a:t>설</a:t>
            </a:r>
            <a:r>
              <a:rPr sz="1500" spc="-295" dirty="0">
                <a:latin typeface="Malgun Gothic"/>
                <a:cs typeface="Malgun Gothic"/>
              </a:rPr>
              <a:t>정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달</a:t>
            </a:r>
            <a:r>
              <a:rPr sz="1500" spc="-240" dirty="0">
                <a:latin typeface="Malgun Gothic"/>
                <a:cs typeface="Malgun Gothic"/>
              </a:rPr>
              <a:t>의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끝날</a:t>
            </a:r>
            <a:r>
              <a:rPr sz="1500" spc="-220" dirty="0">
                <a:latin typeface="Malgun Gothic"/>
                <a:cs typeface="Malgun Gothic"/>
              </a:rPr>
              <a:t>까</a:t>
            </a:r>
            <a:r>
              <a:rPr sz="1500" spc="-290" dirty="0">
                <a:latin typeface="Malgun Gothic"/>
                <a:cs typeface="Malgun Gothic"/>
              </a:rPr>
              <a:t>지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반</a:t>
            </a:r>
            <a:r>
              <a:rPr sz="1500" spc="-330" dirty="0">
                <a:latin typeface="Malgun Gothic"/>
                <a:cs typeface="Malgun Gothic"/>
              </a:rPr>
              <a:t>복</a:t>
            </a:r>
            <a:r>
              <a:rPr sz="1500" spc="-245" dirty="0">
                <a:latin typeface="Malgun Gothic"/>
                <a:cs typeface="Malgun Gothic"/>
              </a:rPr>
              <a:t>하</a:t>
            </a:r>
            <a:r>
              <a:rPr sz="1500" spc="-270" dirty="0">
                <a:latin typeface="Malgun Gothic"/>
                <a:cs typeface="Malgun Gothic"/>
              </a:rPr>
              <a:t>여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45" dirty="0">
                <a:latin typeface="Malgun Gothic"/>
                <a:cs typeface="Malgun Gothic"/>
              </a:rPr>
              <a:t>달</a:t>
            </a:r>
            <a:r>
              <a:rPr sz="1500" spc="-254" dirty="0">
                <a:latin typeface="Malgun Gothic"/>
                <a:cs typeface="Malgun Gothic"/>
              </a:rPr>
              <a:t>력</a:t>
            </a:r>
            <a:r>
              <a:rPr sz="1500" spc="-135" dirty="0">
                <a:latin typeface="Malgun Gothic"/>
                <a:cs typeface="Malgun Gothic"/>
              </a:rPr>
              <a:t> </a:t>
            </a:r>
            <a:r>
              <a:rPr sz="1500" spc="-254" dirty="0">
                <a:latin typeface="Malgun Gothic"/>
                <a:cs typeface="Malgun Gothic"/>
              </a:rPr>
              <a:t>출력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5408" y="7379627"/>
            <a:ext cx="3321050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275" dirty="0">
                <a:latin typeface="Malgun Gothic"/>
                <a:cs typeface="Malgun Gothic"/>
              </a:rPr>
              <a:t>클</a:t>
            </a:r>
            <a:r>
              <a:rPr sz="1400" spc="-310" dirty="0">
                <a:latin typeface="Malgun Gothic"/>
                <a:cs typeface="Malgun Gothic"/>
              </a:rPr>
              <a:t>릭</a:t>
            </a:r>
            <a:r>
              <a:rPr sz="1400" spc="-335" dirty="0">
                <a:latin typeface="Malgun Gothic"/>
                <a:cs typeface="Malgun Gothic"/>
              </a:rPr>
              <a:t>시</a:t>
            </a:r>
            <a:r>
              <a:rPr sz="1400" spc="125" dirty="0">
                <a:latin typeface="Malgun Gothic"/>
                <a:cs typeface="Malgun Gothic"/>
              </a:rPr>
              <a:t>f</a:t>
            </a:r>
            <a:r>
              <a:rPr sz="1400" spc="-45" dirty="0">
                <a:latin typeface="Malgun Gothic"/>
                <a:cs typeface="Malgun Gothic"/>
              </a:rPr>
              <a:t>i</a:t>
            </a:r>
            <a:r>
              <a:rPr sz="1400" spc="190" dirty="0">
                <a:latin typeface="Malgun Gothic"/>
                <a:cs typeface="Malgun Gothic"/>
              </a:rPr>
              <a:t>r</a:t>
            </a:r>
            <a:r>
              <a:rPr sz="1400" spc="30" dirty="0">
                <a:latin typeface="Malgun Gothic"/>
                <a:cs typeface="Malgun Gothic"/>
              </a:rPr>
              <a:t>s</a:t>
            </a:r>
            <a:r>
              <a:rPr sz="1400" spc="240" dirty="0">
                <a:latin typeface="Malgun Gothic"/>
                <a:cs typeface="Malgun Gothic"/>
              </a:rPr>
              <a:t>t</a:t>
            </a:r>
            <a:r>
              <a:rPr sz="1400" spc="30" dirty="0">
                <a:latin typeface="Malgun Gothic"/>
                <a:cs typeface="Malgun Gothic"/>
              </a:rPr>
              <a:t>s</a:t>
            </a:r>
            <a:r>
              <a:rPr sz="1400" spc="-35" dirty="0">
                <a:latin typeface="Malgun Gothic"/>
                <a:cs typeface="Malgun Gothic"/>
              </a:rPr>
              <a:t>e</a:t>
            </a:r>
            <a:r>
              <a:rPr sz="1400" spc="-45" dirty="0">
                <a:latin typeface="Malgun Gothic"/>
                <a:cs typeface="Malgun Gothic"/>
              </a:rPr>
              <a:t>l</a:t>
            </a:r>
            <a:r>
              <a:rPr sz="1400" spc="-35" dirty="0">
                <a:latin typeface="Malgun Gothic"/>
                <a:cs typeface="Malgun Gothic"/>
              </a:rPr>
              <a:t>e</a:t>
            </a:r>
            <a:r>
              <a:rPr sz="1400" spc="-10" dirty="0">
                <a:latin typeface="Malgun Gothic"/>
                <a:cs typeface="Malgun Gothic"/>
              </a:rPr>
              <a:t>c</a:t>
            </a:r>
            <a:r>
              <a:rPr sz="1400" spc="240" dirty="0">
                <a:latin typeface="Malgun Gothic"/>
                <a:cs typeface="Malgun Gothic"/>
              </a:rPr>
              <a:t>t</a:t>
            </a:r>
            <a:r>
              <a:rPr sz="1400" spc="-165" dirty="0">
                <a:latin typeface="Malgun Gothic"/>
                <a:cs typeface="Malgun Gothic"/>
              </a:rPr>
              <a:t>함</a:t>
            </a:r>
            <a:r>
              <a:rPr sz="1400" spc="-285" dirty="0">
                <a:latin typeface="Malgun Gothic"/>
                <a:cs typeface="Malgun Gothic"/>
              </a:rPr>
              <a:t>수</a:t>
            </a:r>
            <a:r>
              <a:rPr sz="1400" spc="-220" dirty="0">
                <a:latin typeface="Malgun Gothic"/>
                <a:cs typeface="Malgun Gothic"/>
              </a:rPr>
              <a:t>에</a:t>
            </a:r>
            <a:r>
              <a:rPr sz="1400" spc="-125" dirty="0">
                <a:latin typeface="Malgun Gothic"/>
                <a:cs typeface="Malgun Gothic"/>
              </a:rPr>
              <a:t> </a:t>
            </a:r>
            <a:r>
              <a:rPr sz="1400" spc="-225" dirty="0">
                <a:latin typeface="Malgun Gothic"/>
                <a:cs typeface="Malgun Gothic"/>
              </a:rPr>
              <a:t>인</a:t>
            </a:r>
            <a:r>
              <a:rPr sz="1400" spc="-285" dirty="0">
                <a:latin typeface="Malgun Gothic"/>
                <a:cs typeface="Malgun Gothic"/>
              </a:rPr>
              <a:t>수</a:t>
            </a:r>
            <a:r>
              <a:rPr sz="1400" spc="-245" dirty="0">
                <a:latin typeface="Malgun Gothic"/>
                <a:cs typeface="Malgun Gothic"/>
              </a:rPr>
              <a:t>로</a:t>
            </a:r>
            <a:r>
              <a:rPr sz="1400" spc="-125" dirty="0">
                <a:latin typeface="Malgun Gothic"/>
                <a:cs typeface="Malgun Gothic"/>
              </a:rPr>
              <a:t> </a:t>
            </a:r>
            <a:r>
              <a:rPr sz="1400" spc="-270" dirty="0">
                <a:latin typeface="Malgun Gothic"/>
                <a:cs typeface="Malgun Gothic"/>
              </a:rPr>
              <a:t>년</a:t>
            </a:r>
            <a:r>
              <a:rPr sz="1400" spc="-250" dirty="0">
                <a:latin typeface="Malgun Gothic"/>
                <a:cs typeface="Malgun Gothic"/>
              </a:rPr>
              <a:t>도</a:t>
            </a:r>
            <a:r>
              <a:rPr sz="1400" spc="90" dirty="0">
                <a:latin typeface="Malgun Gothic"/>
                <a:cs typeface="Malgun Gothic"/>
              </a:rPr>
              <a:t>,</a:t>
            </a:r>
            <a:r>
              <a:rPr sz="1400" spc="-225" dirty="0">
                <a:latin typeface="Malgun Gothic"/>
                <a:cs typeface="Malgun Gothic"/>
              </a:rPr>
              <a:t>월</a:t>
            </a:r>
            <a:r>
              <a:rPr sz="1400" spc="90" dirty="0">
                <a:latin typeface="Malgun Gothic"/>
                <a:cs typeface="Malgun Gothic"/>
              </a:rPr>
              <a:t>,</a:t>
            </a:r>
            <a:r>
              <a:rPr sz="1400" spc="-220" dirty="0">
                <a:latin typeface="Malgun Gothic"/>
                <a:cs typeface="Malgun Gothic"/>
              </a:rPr>
              <a:t>일</a:t>
            </a:r>
            <a:r>
              <a:rPr sz="1400" spc="-125" dirty="0">
                <a:latin typeface="Malgun Gothic"/>
                <a:cs typeface="Malgun Gothic"/>
              </a:rPr>
              <a:t> </a:t>
            </a:r>
            <a:r>
              <a:rPr sz="1400" spc="-225" dirty="0">
                <a:latin typeface="Malgun Gothic"/>
                <a:cs typeface="Malgun Gothic"/>
              </a:rPr>
              <a:t>입</a:t>
            </a:r>
            <a:r>
              <a:rPr sz="1400" spc="-240" dirty="0">
                <a:latin typeface="Malgun Gothic"/>
                <a:cs typeface="Malgun Gothic"/>
              </a:rPr>
              <a:t>력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529" y="1531505"/>
            <a:ext cx="14239874" cy="7724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1043" y="429925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/>
              <a:t>주</a:t>
            </a:r>
            <a:r>
              <a:rPr sz="2350" spc="-425" dirty="0"/>
              <a:t>요</a:t>
            </a:r>
            <a:r>
              <a:rPr sz="2350" spc="-380" dirty="0"/>
              <a:t>기</a:t>
            </a:r>
            <a:r>
              <a:rPr sz="2350" spc="-475" dirty="0"/>
              <a:t>능</a:t>
            </a:r>
            <a:endParaRPr sz="2350"/>
          </a:p>
        </p:txBody>
      </p:sp>
      <p:sp>
        <p:nvSpPr>
          <p:cNvPr id="4" name="object 4"/>
          <p:cNvSpPr txBox="1"/>
          <p:nvPr/>
        </p:nvSpPr>
        <p:spPr>
          <a:xfrm>
            <a:off x="2617664" y="8279941"/>
            <a:ext cx="3608070" cy="88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340" algn="ctr">
              <a:lnSpc>
                <a:spcPct val="117200"/>
              </a:lnSpc>
              <a:spcBef>
                <a:spcPts val="95"/>
              </a:spcBef>
            </a:pPr>
            <a:r>
              <a:rPr sz="1600" spc="-370" dirty="0">
                <a:latin typeface="Malgun Gothic"/>
                <a:cs typeface="Malgun Gothic"/>
              </a:rPr>
              <a:t>설</a:t>
            </a:r>
            <a:r>
              <a:rPr sz="1600" spc="-325" dirty="0">
                <a:latin typeface="Malgun Gothic"/>
                <a:cs typeface="Malgun Gothic"/>
              </a:rPr>
              <a:t>정</a:t>
            </a:r>
            <a:r>
              <a:rPr sz="1600" spc="-260" dirty="0">
                <a:latin typeface="Malgun Gothic"/>
                <a:cs typeface="Malgun Gothic"/>
              </a:rPr>
              <a:t>되</a:t>
            </a:r>
            <a:r>
              <a:rPr sz="1600" spc="-310" dirty="0">
                <a:latin typeface="Malgun Gothic"/>
                <a:cs typeface="Malgun Gothic"/>
              </a:rPr>
              <a:t>어</a:t>
            </a:r>
            <a:r>
              <a:rPr sz="1600" spc="-260" dirty="0">
                <a:latin typeface="Malgun Gothic"/>
                <a:cs typeface="Malgun Gothic"/>
              </a:rPr>
              <a:t>있</a:t>
            </a:r>
            <a:r>
              <a:rPr sz="1600" spc="-325" dirty="0">
                <a:latin typeface="Malgun Gothic"/>
                <a:cs typeface="Malgun Gothic"/>
              </a:rPr>
              <a:t>는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달</a:t>
            </a:r>
            <a:r>
              <a:rPr sz="1600" spc="-254" dirty="0">
                <a:latin typeface="Malgun Gothic"/>
                <a:cs typeface="Malgun Gothic"/>
              </a:rPr>
              <a:t>의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310" dirty="0">
                <a:latin typeface="Malgun Gothic"/>
                <a:cs typeface="Malgun Gothic"/>
              </a:rPr>
              <a:t>년</a:t>
            </a:r>
            <a:r>
              <a:rPr sz="1600" spc="-290" dirty="0">
                <a:latin typeface="Malgun Gothic"/>
                <a:cs typeface="Malgun Gothic"/>
              </a:rPr>
              <a:t>도</a:t>
            </a:r>
            <a:r>
              <a:rPr sz="1600" spc="105" dirty="0">
                <a:latin typeface="Malgun Gothic"/>
                <a:cs typeface="Malgun Gothic"/>
              </a:rPr>
              <a:t>,</a:t>
            </a:r>
            <a:r>
              <a:rPr sz="1600" spc="-260" dirty="0">
                <a:latin typeface="Malgun Gothic"/>
                <a:cs typeface="Malgun Gothic"/>
              </a:rPr>
              <a:t>월</a:t>
            </a:r>
            <a:r>
              <a:rPr sz="1600" spc="105" dirty="0">
                <a:latin typeface="Malgun Gothic"/>
                <a:cs typeface="Malgun Gothic"/>
              </a:rPr>
              <a:t>,</a:t>
            </a:r>
            <a:r>
              <a:rPr sz="1600" spc="-260" dirty="0">
                <a:latin typeface="Malgun Gothic"/>
                <a:cs typeface="Malgun Gothic"/>
              </a:rPr>
              <a:t>일</a:t>
            </a:r>
            <a:r>
              <a:rPr sz="1600" spc="-310" dirty="0">
                <a:latin typeface="Malgun Gothic"/>
                <a:cs typeface="Malgun Gothic"/>
              </a:rPr>
              <a:t>을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입</a:t>
            </a:r>
            <a:r>
              <a:rPr sz="1600" spc="-280" dirty="0">
                <a:latin typeface="Malgun Gothic"/>
                <a:cs typeface="Malgun Gothic"/>
              </a:rPr>
              <a:t>력</a:t>
            </a:r>
            <a:r>
              <a:rPr sz="1600" spc="-260" dirty="0">
                <a:latin typeface="Malgun Gothic"/>
                <a:cs typeface="Malgun Gothic"/>
              </a:rPr>
              <a:t>받</a:t>
            </a:r>
            <a:r>
              <a:rPr sz="1600" spc="-145" dirty="0">
                <a:latin typeface="Malgun Gothic"/>
                <a:cs typeface="Malgun Gothic"/>
              </a:rPr>
              <a:t>아  </a:t>
            </a:r>
            <a:r>
              <a:rPr sz="1600" spc="-315" dirty="0">
                <a:latin typeface="Malgun Gothic"/>
                <a:cs typeface="Malgun Gothic"/>
              </a:rPr>
              <a:t>전</a:t>
            </a:r>
            <a:r>
              <a:rPr sz="1600" spc="-270" dirty="0">
                <a:latin typeface="Malgun Gothic"/>
                <a:cs typeface="Malgun Gothic"/>
              </a:rPr>
              <a:t>역</a:t>
            </a:r>
            <a:r>
              <a:rPr sz="1600" spc="-260" dirty="0">
                <a:latin typeface="Malgun Gothic"/>
                <a:cs typeface="Malgun Gothic"/>
              </a:rPr>
              <a:t>변</a:t>
            </a:r>
            <a:r>
              <a:rPr sz="1600" spc="-325" dirty="0">
                <a:latin typeface="Malgun Gothic"/>
                <a:cs typeface="Malgun Gothic"/>
              </a:rPr>
              <a:t>수</a:t>
            </a:r>
            <a:r>
              <a:rPr sz="1600" spc="-254" dirty="0">
                <a:latin typeface="Malgun Gothic"/>
                <a:cs typeface="Malgun Gothic"/>
              </a:rPr>
              <a:t>인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310" dirty="0">
                <a:latin typeface="Malgun Gothic"/>
                <a:cs typeface="Malgun Gothic"/>
              </a:rPr>
              <a:t>년</a:t>
            </a:r>
            <a:r>
              <a:rPr sz="1600" spc="-290" dirty="0">
                <a:latin typeface="Malgun Gothic"/>
                <a:cs typeface="Malgun Gothic"/>
              </a:rPr>
              <a:t>도</a:t>
            </a:r>
            <a:r>
              <a:rPr sz="1600" spc="105" dirty="0">
                <a:latin typeface="Malgun Gothic"/>
                <a:cs typeface="Malgun Gothic"/>
              </a:rPr>
              <a:t>,</a:t>
            </a:r>
            <a:r>
              <a:rPr sz="1600" spc="-260" dirty="0">
                <a:latin typeface="Malgun Gothic"/>
                <a:cs typeface="Malgun Gothic"/>
              </a:rPr>
              <a:t>월</a:t>
            </a:r>
            <a:r>
              <a:rPr sz="1600" spc="105" dirty="0">
                <a:latin typeface="Malgun Gothic"/>
                <a:cs typeface="Malgun Gothic"/>
              </a:rPr>
              <a:t>,</a:t>
            </a:r>
            <a:r>
              <a:rPr sz="1600" spc="-254" dirty="0">
                <a:latin typeface="Malgun Gothic"/>
                <a:cs typeface="Malgun Gothic"/>
              </a:rPr>
              <a:t>일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190" dirty="0">
                <a:latin typeface="Malgun Gothic"/>
                <a:cs typeface="Malgun Gothic"/>
              </a:rPr>
              <a:t>함</a:t>
            </a:r>
            <a:r>
              <a:rPr sz="1600" spc="-325" dirty="0">
                <a:latin typeface="Malgun Gothic"/>
                <a:cs typeface="Malgun Gothic"/>
              </a:rPr>
              <a:t>수</a:t>
            </a:r>
            <a:r>
              <a:rPr sz="1600" spc="-254" dirty="0">
                <a:latin typeface="Malgun Gothic"/>
                <a:cs typeface="Malgun Gothic"/>
              </a:rPr>
              <a:t>에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입</a:t>
            </a:r>
            <a:r>
              <a:rPr sz="1600" spc="-280" dirty="0">
                <a:latin typeface="Malgun Gothic"/>
                <a:cs typeface="Malgun Gothic"/>
              </a:rPr>
              <a:t>력</a:t>
            </a:r>
            <a:r>
              <a:rPr sz="1600" spc="-235" dirty="0">
                <a:latin typeface="Malgun Gothic"/>
                <a:cs typeface="Malgun Gothic"/>
              </a:rPr>
              <a:t>값</a:t>
            </a:r>
            <a:r>
              <a:rPr sz="1600" spc="-310" dirty="0">
                <a:latin typeface="Malgun Gothic"/>
                <a:cs typeface="Malgun Gothic"/>
              </a:rPr>
              <a:t>을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340" dirty="0">
                <a:latin typeface="Malgun Gothic"/>
                <a:cs typeface="Malgun Gothic"/>
              </a:rPr>
              <a:t>대</a:t>
            </a:r>
            <a:r>
              <a:rPr sz="1600" spc="-254" dirty="0">
                <a:latin typeface="Malgun Gothic"/>
                <a:cs typeface="Malgun Gothic"/>
              </a:rPr>
              <a:t>입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195" dirty="0">
                <a:latin typeface="Malgun Gothic"/>
                <a:cs typeface="Malgun Gothic"/>
              </a:rPr>
              <a:t>후  </a:t>
            </a:r>
            <a:r>
              <a:rPr sz="1600" spc="-260" dirty="0">
                <a:latin typeface="Malgun Gothic"/>
                <a:cs typeface="Malgun Gothic"/>
              </a:rPr>
              <a:t>다</a:t>
            </a:r>
            <a:r>
              <a:rPr sz="1600" spc="-380" dirty="0">
                <a:latin typeface="Malgun Gothic"/>
                <a:cs typeface="Malgun Gothic"/>
              </a:rPr>
              <a:t>시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75" dirty="0">
                <a:latin typeface="Malgun Gothic"/>
                <a:cs typeface="Malgun Gothic"/>
              </a:rPr>
              <a:t>출</a:t>
            </a:r>
            <a:r>
              <a:rPr sz="1600" spc="-280" dirty="0">
                <a:latin typeface="Malgun Gothic"/>
                <a:cs typeface="Malgun Gothic"/>
              </a:rPr>
              <a:t>력</a:t>
            </a:r>
            <a:r>
              <a:rPr sz="1600" spc="-190" dirty="0">
                <a:latin typeface="Malgun Gothic"/>
                <a:cs typeface="Malgun Gothic"/>
              </a:rPr>
              <a:t>함</a:t>
            </a:r>
            <a:r>
              <a:rPr sz="1600" spc="-325" dirty="0">
                <a:latin typeface="Malgun Gothic"/>
                <a:cs typeface="Malgun Gothic"/>
              </a:rPr>
              <a:t>수</a:t>
            </a:r>
            <a:r>
              <a:rPr sz="1600" spc="-310" dirty="0">
                <a:latin typeface="Malgun Gothic"/>
                <a:cs typeface="Malgun Gothic"/>
              </a:rPr>
              <a:t>들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370" dirty="0">
                <a:latin typeface="Malgun Gothic"/>
                <a:cs typeface="Malgun Gothic"/>
              </a:rPr>
              <a:t>실</a:t>
            </a:r>
            <a:r>
              <a:rPr sz="1600" spc="-254" dirty="0">
                <a:latin typeface="Malgun Gothic"/>
                <a:cs typeface="Malgun Gothic"/>
              </a:rPr>
              <a:t>행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5296" y="8528612"/>
            <a:ext cx="352742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60" dirty="0">
                <a:latin typeface="Malgun Gothic"/>
                <a:cs typeface="Malgun Gothic"/>
              </a:rPr>
              <a:t>닫</a:t>
            </a:r>
            <a:r>
              <a:rPr sz="1600" spc="-254" dirty="0">
                <a:latin typeface="Malgun Gothic"/>
                <a:cs typeface="Malgun Gothic"/>
              </a:rPr>
              <a:t>기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버</a:t>
            </a:r>
            <a:r>
              <a:rPr sz="1600" spc="-320" dirty="0">
                <a:latin typeface="Malgun Gothic"/>
                <a:cs typeface="Malgun Gothic"/>
              </a:rPr>
              <a:t>튼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315" dirty="0">
                <a:latin typeface="Malgun Gothic"/>
                <a:cs typeface="Malgun Gothic"/>
              </a:rPr>
              <a:t>클</a:t>
            </a:r>
            <a:r>
              <a:rPr sz="1600" spc="-355" dirty="0">
                <a:latin typeface="Malgun Gothic"/>
                <a:cs typeface="Malgun Gothic"/>
              </a:rPr>
              <a:t>릭</a:t>
            </a:r>
            <a:r>
              <a:rPr sz="1600" spc="-380" dirty="0">
                <a:latin typeface="Malgun Gothic"/>
                <a:cs typeface="Malgun Gothic"/>
              </a:rPr>
              <a:t>시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다</a:t>
            </a:r>
            <a:r>
              <a:rPr sz="1600" spc="-380" dirty="0">
                <a:latin typeface="Malgun Gothic"/>
                <a:cs typeface="Malgun Gothic"/>
              </a:rPr>
              <a:t>시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04" dirty="0">
                <a:latin typeface="Malgun Gothic"/>
                <a:cs typeface="Malgun Gothic"/>
              </a:rPr>
              <a:t>d</a:t>
            </a:r>
            <a:r>
              <a:rPr sz="1600" spc="-55" dirty="0">
                <a:latin typeface="Malgun Gothic"/>
                <a:cs typeface="Malgun Gothic"/>
              </a:rPr>
              <a:t>i</a:t>
            </a:r>
            <a:r>
              <a:rPr sz="1600" spc="35" dirty="0">
                <a:latin typeface="Malgun Gothic"/>
                <a:cs typeface="Malgun Gothic"/>
              </a:rPr>
              <a:t>s</a:t>
            </a:r>
            <a:r>
              <a:rPr sz="1600" spc="-170" dirty="0">
                <a:latin typeface="Malgun Gothic"/>
                <a:cs typeface="Malgun Gothic"/>
              </a:rPr>
              <a:t>p</a:t>
            </a:r>
            <a:r>
              <a:rPr sz="1600" spc="-50" dirty="0">
                <a:latin typeface="Malgun Gothic"/>
                <a:cs typeface="Malgun Gothic"/>
              </a:rPr>
              <a:t>l</a:t>
            </a:r>
            <a:r>
              <a:rPr sz="1600" spc="95" dirty="0">
                <a:latin typeface="Malgun Gothic"/>
                <a:cs typeface="Malgun Gothic"/>
              </a:rPr>
              <a:t>a</a:t>
            </a:r>
            <a:r>
              <a:rPr sz="1600" spc="100" dirty="0">
                <a:latin typeface="Malgun Gothic"/>
                <a:cs typeface="Malgun Gothic"/>
              </a:rPr>
              <a:t>y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135" dirty="0">
                <a:latin typeface="Malgun Gothic"/>
                <a:cs typeface="Malgun Gothic"/>
              </a:rPr>
              <a:t>n</a:t>
            </a:r>
            <a:r>
              <a:rPr sz="1600" spc="-65" dirty="0">
                <a:latin typeface="Malgun Gothic"/>
                <a:cs typeface="Malgun Gothic"/>
              </a:rPr>
              <a:t>o</a:t>
            </a:r>
            <a:r>
              <a:rPr sz="1600" spc="-135" dirty="0">
                <a:latin typeface="Malgun Gothic"/>
                <a:cs typeface="Malgun Gothic"/>
              </a:rPr>
              <a:t>n</a:t>
            </a:r>
            <a:r>
              <a:rPr sz="1600" spc="-40" dirty="0">
                <a:latin typeface="Malgun Gothic"/>
                <a:cs typeface="Malgun Gothic"/>
              </a:rPr>
              <a:t>e</a:t>
            </a:r>
            <a:r>
              <a:rPr sz="1600" spc="-325" dirty="0">
                <a:latin typeface="Malgun Gothic"/>
                <a:cs typeface="Malgun Gothic"/>
              </a:rPr>
              <a:t>으</a:t>
            </a:r>
            <a:r>
              <a:rPr sz="1600" spc="-285" dirty="0">
                <a:latin typeface="Malgun Gothic"/>
                <a:cs typeface="Malgun Gothic"/>
              </a:rPr>
              <a:t>로</a:t>
            </a:r>
            <a:r>
              <a:rPr sz="1600" spc="-145" dirty="0">
                <a:latin typeface="Malgun Gothic"/>
                <a:cs typeface="Malgun Gothic"/>
              </a:rPr>
              <a:t> </a:t>
            </a:r>
            <a:r>
              <a:rPr sz="1600" spc="-260" dirty="0">
                <a:latin typeface="Malgun Gothic"/>
                <a:cs typeface="Malgun Gothic"/>
              </a:rPr>
              <a:t>변</a:t>
            </a:r>
            <a:r>
              <a:rPr sz="1600" spc="-300" dirty="0">
                <a:latin typeface="Malgun Gothic"/>
                <a:cs typeface="Malgun Gothic"/>
              </a:rPr>
              <a:t>경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360" y="1846168"/>
            <a:ext cx="14230349" cy="6991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599" y="429923"/>
            <a:ext cx="9956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505" dirty="0"/>
              <a:t>주</a:t>
            </a:r>
            <a:r>
              <a:rPr sz="2350" spc="-425" dirty="0"/>
              <a:t>요</a:t>
            </a:r>
            <a:r>
              <a:rPr sz="2350" spc="-380" dirty="0"/>
              <a:t>기</a:t>
            </a:r>
            <a:r>
              <a:rPr sz="2350" spc="-475" dirty="0"/>
              <a:t>능</a:t>
            </a:r>
            <a:endParaRPr sz="2350"/>
          </a:p>
        </p:txBody>
      </p:sp>
      <p:sp>
        <p:nvSpPr>
          <p:cNvPr id="4" name="object 4"/>
          <p:cNvSpPr txBox="1"/>
          <p:nvPr/>
        </p:nvSpPr>
        <p:spPr>
          <a:xfrm>
            <a:off x="12527874" y="4095437"/>
            <a:ext cx="2857500" cy="19532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360"/>
              </a:spcBef>
            </a:pPr>
            <a:r>
              <a:rPr sz="1350" spc="-130" dirty="0">
                <a:latin typeface="Malgun Gothic"/>
                <a:cs typeface="Malgun Gothic"/>
              </a:rPr>
              <a:t>G</a:t>
            </a:r>
            <a:r>
              <a:rPr sz="1350" spc="-40" dirty="0">
                <a:latin typeface="Malgun Gothic"/>
                <a:cs typeface="Malgun Gothic"/>
              </a:rPr>
              <a:t>e</a:t>
            </a:r>
            <a:r>
              <a:rPr sz="1350" spc="220" dirty="0">
                <a:latin typeface="Malgun Gothic"/>
                <a:cs typeface="Malgun Gothic"/>
              </a:rPr>
              <a:t>tt</a:t>
            </a:r>
            <a:r>
              <a:rPr sz="1350" spc="-50" dirty="0">
                <a:latin typeface="Malgun Gothic"/>
                <a:cs typeface="Malgun Gothic"/>
              </a:rPr>
              <a:t>i</a:t>
            </a:r>
            <a:r>
              <a:rPr sz="1350" spc="-350" dirty="0">
                <a:latin typeface="Malgun Gothic"/>
                <a:cs typeface="Malgun Gothic"/>
              </a:rPr>
              <a:t>m</a:t>
            </a:r>
            <a:r>
              <a:rPr sz="1350" spc="-35" dirty="0">
                <a:latin typeface="Malgun Gothic"/>
                <a:cs typeface="Malgun Gothic"/>
              </a:rPr>
              <a:t>e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175" dirty="0">
                <a:latin typeface="Malgun Gothic"/>
                <a:cs typeface="Malgun Gothic"/>
              </a:rPr>
              <a:t>함</a:t>
            </a:r>
            <a:r>
              <a:rPr sz="1350" spc="-285" dirty="0">
                <a:latin typeface="Malgun Gothic"/>
                <a:cs typeface="Malgun Gothic"/>
              </a:rPr>
              <a:t>수</a:t>
            </a:r>
            <a:r>
              <a:rPr sz="1350" spc="-260" dirty="0">
                <a:latin typeface="Malgun Gothic"/>
                <a:cs typeface="Malgun Gothic"/>
              </a:rPr>
              <a:t>를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사</a:t>
            </a:r>
            <a:r>
              <a:rPr sz="1350" spc="-310" dirty="0">
                <a:latin typeface="Malgun Gothic"/>
                <a:cs typeface="Malgun Gothic"/>
              </a:rPr>
              <a:t>용</a:t>
            </a:r>
            <a:r>
              <a:rPr sz="1350" spc="-229" dirty="0">
                <a:latin typeface="Malgun Gothic"/>
                <a:cs typeface="Malgun Gothic"/>
              </a:rPr>
              <a:t>하</a:t>
            </a:r>
            <a:r>
              <a:rPr sz="1350" spc="-254" dirty="0">
                <a:latin typeface="Malgun Gothic"/>
                <a:cs typeface="Malgun Gothic"/>
              </a:rPr>
              <a:t>여</a:t>
            </a:r>
            <a:endParaRPr sz="1350">
              <a:latin typeface="Malgun Gothic"/>
              <a:cs typeface="Malgun Gothic"/>
            </a:endParaRPr>
          </a:p>
          <a:p>
            <a:pPr marL="6350" algn="ctr">
              <a:lnSpc>
                <a:spcPct val="100000"/>
              </a:lnSpc>
              <a:spcBef>
                <a:spcPts val="265"/>
              </a:spcBef>
            </a:pPr>
            <a:r>
              <a:rPr sz="1350" spc="-295" dirty="0">
                <a:latin typeface="Malgun Gothic"/>
                <a:cs typeface="Malgun Gothic"/>
              </a:rPr>
              <a:t>두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날</a:t>
            </a:r>
            <a:r>
              <a:rPr sz="1350" spc="-195" dirty="0">
                <a:latin typeface="Malgun Gothic"/>
                <a:cs typeface="Malgun Gothic"/>
              </a:rPr>
              <a:t>짜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사</a:t>
            </a:r>
            <a:r>
              <a:rPr sz="1350" spc="-275" dirty="0">
                <a:latin typeface="Malgun Gothic"/>
                <a:cs typeface="Malgun Gothic"/>
              </a:rPr>
              <a:t>이</a:t>
            </a:r>
            <a:r>
              <a:rPr sz="1350" spc="-225" dirty="0">
                <a:latin typeface="Malgun Gothic"/>
                <a:cs typeface="Malgun Gothic"/>
              </a:rPr>
              <a:t>의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335" dirty="0">
                <a:latin typeface="Malgun Gothic"/>
                <a:cs typeface="Malgun Gothic"/>
              </a:rPr>
              <a:t>시</a:t>
            </a:r>
            <a:r>
              <a:rPr sz="1350" spc="-195" dirty="0">
                <a:latin typeface="Malgun Gothic"/>
                <a:cs typeface="Malgun Gothic"/>
              </a:rPr>
              <a:t>간</a:t>
            </a:r>
            <a:r>
              <a:rPr sz="1350" spc="-210" dirty="0">
                <a:latin typeface="Malgun Gothic"/>
                <a:cs typeface="Malgun Gothic"/>
              </a:rPr>
              <a:t>차</a:t>
            </a:r>
            <a:r>
              <a:rPr sz="1350" spc="-275" dirty="0">
                <a:latin typeface="Malgun Gothic"/>
                <a:cs typeface="Malgun Gothic"/>
              </a:rPr>
              <a:t>이</a:t>
            </a:r>
            <a:r>
              <a:rPr sz="1350" spc="-260" dirty="0">
                <a:latin typeface="Malgun Gothic"/>
                <a:cs typeface="Malgun Gothic"/>
              </a:rPr>
              <a:t>를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계산</a:t>
            </a:r>
            <a:r>
              <a:rPr sz="1350" spc="45" dirty="0">
                <a:latin typeface="Malgun Gothic"/>
                <a:cs typeface="Malgun Gothic"/>
              </a:rPr>
              <a:t>(</a:t>
            </a:r>
            <a:r>
              <a:rPr sz="1350" spc="-285" dirty="0">
                <a:latin typeface="Malgun Gothic"/>
                <a:cs typeface="Malgun Gothic"/>
              </a:rPr>
              <a:t>밀</a:t>
            </a:r>
            <a:r>
              <a:rPr sz="1350" spc="-315" dirty="0">
                <a:latin typeface="Malgun Gothic"/>
                <a:cs typeface="Malgun Gothic"/>
              </a:rPr>
              <a:t>리</a:t>
            </a:r>
            <a:r>
              <a:rPr sz="1350" spc="-254" dirty="0">
                <a:latin typeface="Malgun Gothic"/>
                <a:cs typeface="Malgun Gothic"/>
              </a:rPr>
              <a:t>초</a:t>
            </a:r>
            <a:r>
              <a:rPr sz="1350" spc="-229" dirty="0">
                <a:latin typeface="Malgun Gothic"/>
                <a:cs typeface="Malgun Gothic"/>
              </a:rPr>
              <a:t>단위</a:t>
            </a:r>
            <a:r>
              <a:rPr sz="1350" spc="55" dirty="0">
                <a:latin typeface="Malgun Gothic"/>
                <a:cs typeface="Malgun Gothic"/>
              </a:rPr>
              <a:t>)</a:t>
            </a:r>
            <a:endParaRPr sz="1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>
              <a:latin typeface="Malgun Gothic"/>
              <a:cs typeface="Malgun Gothic"/>
            </a:endParaRPr>
          </a:p>
          <a:p>
            <a:pPr marL="118110" marR="148590" algn="ctr">
              <a:lnSpc>
                <a:spcPct val="116199"/>
              </a:lnSpc>
            </a:pPr>
            <a:r>
              <a:rPr sz="1350" spc="-295" dirty="0">
                <a:latin typeface="Malgun Gothic"/>
                <a:cs typeface="Malgun Gothic"/>
              </a:rPr>
              <a:t>구</a:t>
            </a:r>
            <a:r>
              <a:rPr sz="1350" spc="-175" dirty="0">
                <a:latin typeface="Malgun Gothic"/>
                <a:cs typeface="Malgun Gothic"/>
              </a:rPr>
              <a:t>한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10" dirty="0">
                <a:latin typeface="Malgun Gothic"/>
                <a:cs typeface="Malgun Gothic"/>
              </a:rPr>
              <a:t>차</a:t>
            </a:r>
            <a:r>
              <a:rPr sz="1350" spc="-275" dirty="0">
                <a:latin typeface="Malgun Gothic"/>
                <a:cs typeface="Malgun Gothic"/>
              </a:rPr>
              <a:t>이</a:t>
            </a:r>
            <a:r>
              <a:rPr sz="1350" spc="-335" dirty="0">
                <a:latin typeface="Malgun Gothic"/>
                <a:cs typeface="Malgun Gothic"/>
              </a:rPr>
              <a:t>시</a:t>
            </a:r>
            <a:r>
              <a:rPr sz="1350" spc="-195" dirty="0">
                <a:latin typeface="Malgun Gothic"/>
                <a:cs typeface="Malgun Gothic"/>
              </a:rPr>
              <a:t>간</a:t>
            </a:r>
            <a:r>
              <a:rPr sz="1350" spc="-204" dirty="0">
                <a:latin typeface="Malgun Gothic"/>
                <a:cs typeface="Malgun Gothic"/>
              </a:rPr>
              <a:t>만</a:t>
            </a:r>
            <a:r>
              <a:rPr sz="1350" spc="-285" dirty="0">
                <a:latin typeface="Malgun Gothic"/>
                <a:cs typeface="Malgun Gothic"/>
              </a:rPr>
              <a:t>큼</a:t>
            </a:r>
            <a:r>
              <a:rPr sz="1350" spc="-270" dirty="0">
                <a:latin typeface="Malgun Gothic"/>
                <a:cs typeface="Malgun Gothic"/>
              </a:rPr>
              <a:t>을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일</a:t>
            </a:r>
            <a:r>
              <a:rPr sz="1350" spc="-220" dirty="0">
                <a:latin typeface="Malgun Gothic"/>
                <a:cs typeface="Malgun Gothic"/>
              </a:rPr>
              <a:t>자</a:t>
            </a:r>
            <a:r>
              <a:rPr sz="1350" spc="-250" dirty="0">
                <a:latin typeface="Malgun Gothic"/>
                <a:cs typeface="Malgun Gothic"/>
              </a:rPr>
              <a:t>로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04" dirty="0">
                <a:latin typeface="Malgun Gothic"/>
                <a:cs typeface="Malgun Gothic"/>
              </a:rPr>
              <a:t>만</a:t>
            </a:r>
            <a:r>
              <a:rPr sz="1350" spc="-275" dirty="0">
                <a:latin typeface="Malgun Gothic"/>
                <a:cs typeface="Malgun Gothic"/>
              </a:rPr>
              <a:t>들</a:t>
            </a:r>
            <a:r>
              <a:rPr sz="1350" spc="-225" dirty="0">
                <a:latin typeface="Malgun Gothic"/>
                <a:cs typeface="Malgun Gothic"/>
              </a:rPr>
              <a:t>기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위</a:t>
            </a:r>
            <a:r>
              <a:rPr sz="1350" spc="-140" dirty="0">
                <a:latin typeface="Malgun Gothic"/>
                <a:cs typeface="Malgun Gothic"/>
              </a:rPr>
              <a:t>해  </a:t>
            </a:r>
            <a:r>
              <a:rPr sz="1350" spc="45" dirty="0">
                <a:latin typeface="Malgun Gothic"/>
                <a:cs typeface="Malgun Gothic"/>
              </a:rPr>
              <a:t>(</a:t>
            </a:r>
            <a:r>
              <a:rPr sz="1350" spc="-229" dirty="0">
                <a:latin typeface="Malgun Gothic"/>
                <a:cs typeface="Malgun Gothic"/>
              </a:rPr>
              <a:t>일</a:t>
            </a:r>
            <a:r>
              <a:rPr sz="1350" spc="190" dirty="0">
                <a:latin typeface="Malgun Gothic"/>
                <a:cs typeface="Malgun Gothic"/>
              </a:rPr>
              <a:t>*</a:t>
            </a:r>
            <a:r>
              <a:rPr sz="1350" spc="-335" dirty="0">
                <a:latin typeface="Malgun Gothic"/>
                <a:cs typeface="Malgun Gothic"/>
              </a:rPr>
              <a:t>시</a:t>
            </a:r>
            <a:r>
              <a:rPr sz="1350" spc="-195" dirty="0">
                <a:latin typeface="Malgun Gothic"/>
                <a:cs typeface="Malgun Gothic"/>
              </a:rPr>
              <a:t>간</a:t>
            </a:r>
            <a:r>
              <a:rPr sz="1350" spc="190" dirty="0">
                <a:latin typeface="Malgun Gothic"/>
                <a:cs typeface="Malgun Gothic"/>
              </a:rPr>
              <a:t>*</a:t>
            </a:r>
            <a:r>
              <a:rPr sz="1350" spc="-254" dirty="0">
                <a:latin typeface="Malgun Gothic"/>
                <a:cs typeface="Malgun Gothic"/>
              </a:rPr>
              <a:t>초</a:t>
            </a:r>
            <a:r>
              <a:rPr sz="1350" spc="190" dirty="0">
                <a:latin typeface="Malgun Gothic"/>
                <a:cs typeface="Malgun Gothic"/>
              </a:rPr>
              <a:t>*</a:t>
            </a:r>
            <a:r>
              <a:rPr sz="1350" spc="-285" dirty="0">
                <a:latin typeface="Malgun Gothic"/>
                <a:cs typeface="Malgun Gothic"/>
              </a:rPr>
              <a:t>밀</a:t>
            </a:r>
            <a:r>
              <a:rPr sz="1350" spc="-315" dirty="0">
                <a:latin typeface="Malgun Gothic"/>
                <a:cs typeface="Malgun Gothic"/>
              </a:rPr>
              <a:t>리</a:t>
            </a:r>
            <a:r>
              <a:rPr sz="1350" spc="50" dirty="0">
                <a:latin typeface="Malgun Gothic"/>
                <a:cs typeface="Malgun Gothic"/>
              </a:rPr>
              <a:t>)</a:t>
            </a:r>
            <a:r>
              <a:rPr sz="1350" spc="-229" dirty="0">
                <a:latin typeface="Malgun Gothic"/>
                <a:cs typeface="Malgun Gothic"/>
              </a:rPr>
              <a:t>단위</a:t>
            </a:r>
            <a:r>
              <a:rPr sz="1350" spc="-250" dirty="0">
                <a:latin typeface="Malgun Gothic"/>
                <a:cs typeface="Malgun Gothic"/>
              </a:rPr>
              <a:t>로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나</a:t>
            </a:r>
            <a:r>
              <a:rPr sz="1350" spc="-240" dirty="0">
                <a:latin typeface="Malgun Gothic"/>
                <a:cs typeface="Malgun Gothic"/>
              </a:rPr>
              <a:t>눔</a:t>
            </a:r>
            <a:endParaRPr sz="1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Malgun Gothic"/>
              <a:cs typeface="Malgun Gothic"/>
            </a:endParaRPr>
          </a:p>
          <a:p>
            <a:pPr marL="12700" marR="264795" indent="426720">
              <a:lnSpc>
                <a:spcPct val="116199"/>
              </a:lnSpc>
            </a:pPr>
            <a:r>
              <a:rPr sz="1350" spc="-204" dirty="0">
                <a:latin typeface="Malgun Gothic"/>
                <a:cs typeface="Malgun Gothic"/>
              </a:rPr>
              <a:t>만</a:t>
            </a:r>
            <a:r>
              <a:rPr sz="1350" spc="-200" dirty="0">
                <a:latin typeface="Malgun Gothic"/>
                <a:cs typeface="Malgun Gothic"/>
              </a:rPr>
              <a:t>약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일</a:t>
            </a:r>
            <a:r>
              <a:rPr sz="1350" spc="-220" dirty="0">
                <a:latin typeface="Malgun Gothic"/>
                <a:cs typeface="Malgun Gothic"/>
              </a:rPr>
              <a:t>자</a:t>
            </a:r>
            <a:r>
              <a:rPr sz="1350" spc="-225" dirty="0">
                <a:latin typeface="Malgun Gothic"/>
                <a:cs typeface="Malgun Gothic"/>
              </a:rPr>
              <a:t>가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80" dirty="0">
                <a:latin typeface="Malgun Gothic"/>
                <a:cs typeface="Malgun Gothic"/>
              </a:rPr>
              <a:t>0</a:t>
            </a:r>
            <a:r>
              <a:rPr sz="1350" spc="-254" dirty="0">
                <a:latin typeface="Malgun Gothic"/>
                <a:cs typeface="Malgun Gothic"/>
              </a:rPr>
              <a:t>보</a:t>
            </a:r>
            <a:r>
              <a:rPr sz="1350" spc="-225" dirty="0">
                <a:latin typeface="Malgun Gothic"/>
                <a:cs typeface="Malgun Gothic"/>
              </a:rPr>
              <a:t>다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0" dirty="0">
                <a:latin typeface="Malgun Gothic"/>
                <a:cs typeface="Malgun Gothic"/>
              </a:rPr>
              <a:t>작</a:t>
            </a:r>
            <a:r>
              <a:rPr sz="1350" spc="-229" dirty="0">
                <a:latin typeface="Malgun Gothic"/>
                <a:cs typeface="Malgun Gothic"/>
              </a:rPr>
              <a:t>다</a:t>
            </a:r>
            <a:r>
              <a:rPr sz="1350" spc="-150" dirty="0">
                <a:latin typeface="Malgun Gothic"/>
                <a:cs typeface="Malgun Gothic"/>
              </a:rPr>
              <a:t>면  </a:t>
            </a:r>
            <a:r>
              <a:rPr sz="1350" spc="-229" dirty="0">
                <a:latin typeface="Malgun Gothic"/>
                <a:cs typeface="Malgun Gothic"/>
              </a:rPr>
              <a:t>퇴</a:t>
            </a:r>
            <a:r>
              <a:rPr sz="1350" spc="-325" dirty="0">
                <a:latin typeface="Malgun Gothic"/>
                <a:cs typeface="Malgun Gothic"/>
              </a:rPr>
              <a:t>실</a:t>
            </a:r>
            <a:r>
              <a:rPr sz="1350" spc="-229" dirty="0">
                <a:latin typeface="Malgun Gothic"/>
                <a:cs typeface="Malgun Gothic"/>
              </a:rPr>
              <a:t>날</a:t>
            </a:r>
            <a:r>
              <a:rPr sz="1350" spc="-200" dirty="0">
                <a:latin typeface="Malgun Gothic"/>
                <a:cs typeface="Malgun Gothic"/>
              </a:rPr>
              <a:t>짜</a:t>
            </a:r>
            <a:r>
              <a:rPr sz="1350" spc="-225" dirty="0">
                <a:latin typeface="Malgun Gothic"/>
                <a:cs typeface="Malgun Gothic"/>
              </a:rPr>
              <a:t>가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29" dirty="0">
                <a:latin typeface="Malgun Gothic"/>
                <a:cs typeface="Malgun Gothic"/>
              </a:rPr>
              <a:t>입</a:t>
            </a:r>
            <a:r>
              <a:rPr sz="1350" spc="-325" dirty="0">
                <a:latin typeface="Malgun Gothic"/>
                <a:cs typeface="Malgun Gothic"/>
              </a:rPr>
              <a:t>실</a:t>
            </a:r>
            <a:r>
              <a:rPr sz="1350" spc="-229" dirty="0">
                <a:latin typeface="Malgun Gothic"/>
                <a:cs typeface="Malgun Gothic"/>
              </a:rPr>
              <a:t>날</a:t>
            </a:r>
            <a:r>
              <a:rPr sz="1350" spc="-200" dirty="0">
                <a:latin typeface="Malgun Gothic"/>
                <a:cs typeface="Malgun Gothic"/>
              </a:rPr>
              <a:t>짜</a:t>
            </a:r>
            <a:r>
              <a:rPr sz="1350" spc="-254" dirty="0">
                <a:latin typeface="Malgun Gothic"/>
                <a:cs typeface="Malgun Gothic"/>
              </a:rPr>
              <a:t>보</a:t>
            </a:r>
            <a:r>
              <a:rPr sz="1350" spc="-225" dirty="0">
                <a:latin typeface="Malgun Gothic"/>
                <a:cs typeface="Malgun Gothic"/>
              </a:rPr>
              <a:t>다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45" dirty="0">
                <a:latin typeface="Malgun Gothic"/>
                <a:cs typeface="Malgun Gothic"/>
              </a:rPr>
              <a:t>뒤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75" dirty="0">
                <a:latin typeface="Malgun Gothic"/>
                <a:cs typeface="Malgun Gothic"/>
              </a:rPr>
              <a:t>이</a:t>
            </a:r>
            <a:r>
              <a:rPr sz="1350" spc="-300" dirty="0">
                <a:latin typeface="Malgun Gothic"/>
                <a:cs typeface="Malgun Gothic"/>
              </a:rPr>
              <a:t>므</a:t>
            </a:r>
            <a:r>
              <a:rPr sz="1350" spc="-250" dirty="0">
                <a:latin typeface="Malgun Gothic"/>
                <a:cs typeface="Malgun Gothic"/>
              </a:rPr>
              <a:t>로</a:t>
            </a:r>
            <a:r>
              <a:rPr sz="1350" spc="-125" dirty="0">
                <a:latin typeface="Malgun Gothic"/>
                <a:cs typeface="Malgun Gothic"/>
              </a:rPr>
              <a:t> </a:t>
            </a:r>
            <a:r>
              <a:rPr sz="1350" spc="-245" dirty="0">
                <a:latin typeface="Malgun Gothic"/>
                <a:cs typeface="Malgun Gothic"/>
              </a:rPr>
              <a:t>불</a:t>
            </a:r>
            <a:r>
              <a:rPr sz="1350" spc="-225" dirty="0">
                <a:latin typeface="Malgun Gothic"/>
                <a:cs typeface="Malgun Gothic"/>
              </a:rPr>
              <a:t>가</a:t>
            </a:r>
            <a:endParaRPr sz="1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2848" y="7300821"/>
            <a:ext cx="3315150" cy="2986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"/>
            <a:ext cx="6410312" cy="43317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1776" y="5717767"/>
            <a:ext cx="8002270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2010" dirty="0">
                <a:latin typeface="Malgun Gothic"/>
                <a:cs typeface="Malgun Gothic"/>
              </a:rPr>
              <a:t>선</a:t>
            </a:r>
            <a:r>
              <a:rPr sz="9000" spc="-1885" dirty="0">
                <a:latin typeface="Malgun Gothic"/>
                <a:cs typeface="Malgun Gothic"/>
              </a:rPr>
              <a:t>정</a:t>
            </a:r>
            <a:r>
              <a:rPr sz="9000" spc="-825" dirty="0">
                <a:latin typeface="Malgun Gothic"/>
                <a:cs typeface="Malgun Gothic"/>
              </a:rPr>
              <a:t> </a:t>
            </a:r>
            <a:r>
              <a:rPr sz="9000" spc="-1830" dirty="0">
                <a:latin typeface="Malgun Gothic"/>
                <a:cs typeface="Malgun Gothic"/>
              </a:rPr>
              <a:t>이</a:t>
            </a:r>
            <a:r>
              <a:rPr sz="9000" spc="-1989" dirty="0">
                <a:latin typeface="Malgun Gothic"/>
                <a:cs typeface="Malgun Gothic"/>
              </a:rPr>
              <a:t>유</a:t>
            </a:r>
            <a:endParaRPr sz="9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980"/>
              </a:spcBef>
            </a:pPr>
            <a:r>
              <a:rPr sz="2600" spc="-165" dirty="0">
                <a:latin typeface="Malgun Gothic"/>
                <a:cs typeface="Malgun Gothic"/>
              </a:rPr>
              <a:t>한달동</a:t>
            </a:r>
            <a:r>
              <a:rPr sz="2600" spc="-160" dirty="0">
                <a:latin typeface="Malgun Gothic"/>
                <a:cs typeface="Malgun Gothic"/>
              </a:rPr>
              <a:t>안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학습</a:t>
            </a:r>
            <a:r>
              <a:rPr sz="2600" spc="-160" dirty="0">
                <a:latin typeface="Malgun Gothic"/>
                <a:cs typeface="Malgun Gothic"/>
              </a:rPr>
              <a:t>한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65" dirty="0">
                <a:latin typeface="Malgun Gothic"/>
                <a:cs typeface="Malgun Gothic"/>
              </a:rPr>
              <a:t>h</a:t>
            </a:r>
            <a:r>
              <a:rPr sz="2600" spc="40" dirty="0">
                <a:latin typeface="Malgun Gothic"/>
                <a:cs typeface="Malgun Gothic"/>
              </a:rPr>
              <a:t>t</a:t>
            </a:r>
            <a:r>
              <a:rPr sz="2600" spc="65" dirty="0">
                <a:latin typeface="Malgun Gothic"/>
                <a:cs typeface="Malgun Gothic"/>
              </a:rPr>
              <a:t>m</a:t>
            </a:r>
            <a:r>
              <a:rPr sz="2600" spc="-20" dirty="0">
                <a:latin typeface="Malgun Gothic"/>
                <a:cs typeface="Malgun Gothic"/>
              </a:rPr>
              <a:t>l</a:t>
            </a:r>
            <a:r>
              <a:rPr sz="2600" spc="215" dirty="0">
                <a:latin typeface="Malgun Gothic"/>
                <a:cs typeface="Malgun Gothic"/>
              </a:rPr>
              <a:t>,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20" dirty="0">
                <a:latin typeface="Malgun Gothic"/>
                <a:cs typeface="Malgun Gothic"/>
              </a:rPr>
              <a:t>c</a:t>
            </a:r>
            <a:r>
              <a:rPr sz="2600" spc="-30" dirty="0">
                <a:latin typeface="Malgun Gothic"/>
                <a:cs typeface="Malgun Gothic"/>
              </a:rPr>
              <a:t>s</a:t>
            </a:r>
            <a:r>
              <a:rPr sz="2600" spc="-25" dirty="0">
                <a:latin typeface="Malgun Gothic"/>
                <a:cs typeface="Malgun Gothic"/>
              </a:rPr>
              <a:t>s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,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50" dirty="0">
                <a:latin typeface="Malgun Gothic"/>
                <a:cs typeface="Malgun Gothic"/>
              </a:rPr>
              <a:t>j</a:t>
            </a:r>
            <a:r>
              <a:rPr sz="2600" spc="-30" dirty="0">
                <a:latin typeface="Malgun Gothic"/>
                <a:cs typeface="Malgun Gothic"/>
              </a:rPr>
              <a:t>s</a:t>
            </a:r>
            <a:r>
              <a:rPr sz="2600" spc="-160" dirty="0">
                <a:latin typeface="Malgun Gothic"/>
                <a:cs typeface="Malgun Gothic"/>
              </a:rPr>
              <a:t>를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활용하</a:t>
            </a:r>
            <a:r>
              <a:rPr sz="2600" spc="-160" dirty="0">
                <a:latin typeface="Malgun Gothic"/>
                <a:cs typeface="Malgun Gothic"/>
              </a:rPr>
              <a:t>여</a:t>
            </a:r>
            <a:endParaRPr sz="2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spc="-165" dirty="0">
                <a:latin typeface="Malgun Gothic"/>
                <a:cs typeface="Malgun Gothic"/>
              </a:rPr>
              <a:t>다양</a:t>
            </a:r>
            <a:r>
              <a:rPr sz="2600" spc="-160" dirty="0">
                <a:latin typeface="Malgun Gothic"/>
                <a:cs typeface="Malgun Gothic"/>
              </a:rPr>
              <a:t>한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페이지</a:t>
            </a:r>
            <a:r>
              <a:rPr sz="2600" spc="-160" dirty="0">
                <a:latin typeface="Malgun Gothic"/>
                <a:cs typeface="Malgun Gothic"/>
              </a:rPr>
              <a:t>를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구</a:t>
            </a:r>
            <a:r>
              <a:rPr sz="2600" spc="-160" dirty="0">
                <a:latin typeface="Malgun Gothic"/>
                <a:cs typeface="Malgun Gothic"/>
              </a:rPr>
              <a:t>현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0" dirty="0">
                <a:latin typeface="Malgun Gothic"/>
                <a:cs typeface="Malgun Gothic"/>
              </a:rPr>
              <a:t>할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0" dirty="0">
                <a:latin typeface="Malgun Gothic"/>
                <a:cs typeface="Malgun Gothic"/>
              </a:rPr>
              <a:t>수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있을</a:t>
            </a:r>
            <a:r>
              <a:rPr sz="2600" spc="-160" dirty="0">
                <a:latin typeface="Malgun Gothic"/>
                <a:cs typeface="Malgun Gothic"/>
              </a:rPr>
              <a:t>거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같</a:t>
            </a:r>
            <a:r>
              <a:rPr sz="2600" spc="-160" dirty="0">
                <a:latin typeface="Malgun Gothic"/>
                <a:cs typeface="Malgun Gothic"/>
              </a:rPr>
              <a:t>아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선택하</a:t>
            </a:r>
            <a:r>
              <a:rPr sz="2600" spc="-160" dirty="0">
                <a:latin typeface="Malgun Gothic"/>
                <a:cs typeface="Malgun Gothic"/>
              </a:rPr>
              <a:t>게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되었다</a:t>
            </a:r>
            <a:r>
              <a:rPr sz="2600" spc="215" dirty="0">
                <a:latin typeface="Malgun Gothic"/>
                <a:cs typeface="Malgun Gothic"/>
              </a:rPr>
              <a:t>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1776" y="4293881"/>
            <a:ext cx="42113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65" dirty="0">
                <a:latin typeface="Malgun Gothic"/>
                <a:cs typeface="Malgun Gothic"/>
              </a:rPr>
              <a:t>호</a:t>
            </a:r>
            <a:r>
              <a:rPr sz="2600" spc="-160" dirty="0">
                <a:latin typeface="Malgun Gothic"/>
                <a:cs typeface="Malgun Gothic"/>
              </a:rPr>
              <a:t>텔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예</a:t>
            </a:r>
            <a:r>
              <a:rPr sz="2600" spc="-160" dirty="0">
                <a:latin typeface="Malgun Gothic"/>
                <a:cs typeface="Malgun Gothic"/>
              </a:rPr>
              <a:t>약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0" dirty="0">
                <a:latin typeface="Malgun Gothic"/>
                <a:cs typeface="Malgun Gothic"/>
              </a:rPr>
              <a:t>및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소</a:t>
            </a:r>
            <a:r>
              <a:rPr sz="2600" spc="-160" dirty="0">
                <a:latin typeface="Malgun Gothic"/>
                <a:cs typeface="Malgun Gothic"/>
              </a:rPr>
              <a:t>개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페이</a:t>
            </a:r>
            <a:r>
              <a:rPr sz="2600" spc="-160" dirty="0">
                <a:latin typeface="Malgun Gothic"/>
                <a:cs typeface="Malgun Gothic"/>
              </a:rPr>
              <a:t>지</a:t>
            </a:r>
            <a:r>
              <a:rPr sz="2600" spc="-190" dirty="0">
                <a:latin typeface="Malgun Gothic"/>
                <a:cs typeface="Malgun Gothic"/>
              </a:rPr>
              <a:t> </a:t>
            </a:r>
            <a:r>
              <a:rPr sz="2600" spc="-165" dirty="0">
                <a:latin typeface="Malgun Gothic"/>
                <a:cs typeface="Malgun Gothic"/>
              </a:rPr>
              <a:t>제</a:t>
            </a:r>
            <a:r>
              <a:rPr sz="2600" spc="-160" dirty="0">
                <a:latin typeface="Malgun Gothic"/>
                <a:cs typeface="Malgun Gothic"/>
              </a:rPr>
              <a:t>작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1776" y="2035767"/>
            <a:ext cx="18649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89" dirty="0"/>
              <a:t>주</a:t>
            </a:r>
            <a:r>
              <a:rPr spc="-1530" dirty="0"/>
              <a:t>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0181" y="4375801"/>
            <a:ext cx="10540721" cy="5911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5427" y="4396438"/>
            <a:ext cx="1124077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1375" dirty="0"/>
              <a:t>일</a:t>
            </a:r>
            <a:r>
              <a:rPr sz="8100" spc="-1689" dirty="0"/>
              <a:t>정</a:t>
            </a:r>
            <a:r>
              <a:rPr sz="8100" spc="-1375" dirty="0"/>
              <a:t>별</a:t>
            </a:r>
            <a:r>
              <a:rPr sz="8100" spc="-745" dirty="0"/>
              <a:t> </a:t>
            </a:r>
            <a:r>
              <a:rPr sz="8100" spc="-1689" dirty="0"/>
              <a:t>정</a:t>
            </a:r>
            <a:r>
              <a:rPr sz="8100" spc="-1870" dirty="0"/>
              <a:t>리</a:t>
            </a:r>
            <a:r>
              <a:rPr sz="8100" spc="295" dirty="0"/>
              <a:t>(</a:t>
            </a:r>
            <a:r>
              <a:rPr sz="8100" spc="-745" dirty="0"/>
              <a:t> </a:t>
            </a:r>
            <a:r>
              <a:rPr sz="8100" spc="495" dirty="0"/>
              <a:t>0</a:t>
            </a:r>
            <a:r>
              <a:rPr sz="8100" spc="275" dirty="0"/>
              <a:t>2</a:t>
            </a:r>
            <a:r>
              <a:rPr sz="8100" spc="-155" dirty="0"/>
              <a:t>.</a:t>
            </a:r>
            <a:r>
              <a:rPr sz="8100" spc="495" dirty="0"/>
              <a:t>0</a:t>
            </a:r>
            <a:r>
              <a:rPr sz="8100" spc="-1135" dirty="0"/>
              <a:t>1</a:t>
            </a:r>
            <a:r>
              <a:rPr sz="8100" spc="-555" dirty="0"/>
              <a:t>~</a:t>
            </a:r>
            <a:r>
              <a:rPr sz="8100" spc="495" dirty="0"/>
              <a:t>0</a:t>
            </a:r>
            <a:r>
              <a:rPr sz="8100" spc="275" dirty="0"/>
              <a:t>2</a:t>
            </a:r>
            <a:r>
              <a:rPr sz="8100" spc="-155" dirty="0"/>
              <a:t>.</a:t>
            </a:r>
            <a:r>
              <a:rPr sz="8100" spc="495" dirty="0"/>
              <a:t>0</a:t>
            </a:r>
            <a:r>
              <a:rPr sz="8100" spc="545" dirty="0"/>
              <a:t>6</a:t>
            </a:r>
            <a:r>
              <a:rPr sz="8100" spc="335" dirty="0"/>
              <a:t>)</a:t>
            </a:r>
            <a:endParaRPr sz="8100"/>
          </a:p>
        </p:txBody>
      </p:sp>
      <p:sp>
        <p:nvSpPr>
          <p:cNvPr id="4" name="object 4"/>
          <p:cNvSpPr/>
          <p:nvPr/>
        </p:nvSpPr>
        <p:spPr>
          <a:xfrm>
            <a:off x="0" y="2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08" y="0"/>
                </a:lnTo>
                <a:lnTo>
                  <a:pt x="4748729" y="42221"/>
                </a:lnTo>
                <a:lnTo>
                  <a:pt x="4747457" y="91375"/>
                </a:lnTo>
                <a:lnTo>
                  <a:pt x="4743306" y="138444"/>
                </a:lnTo>
                <a:lnTo>
                  <a:pt x="4736520" y="183605"/>
                </a:lnTo>
                <a:lnTo>
                  <a:pt x="4727344" y="227038"/>
                </a:lnTo>
                <a:lnTo>
                  <a:pt x="4716023" y="268920"/>
                </a:lnTo>
                <a:lnTo>
                  <a:pt x="4702801" y="309429"/>
                </a:lnTo>
                <a:lnTo>
                  <a:pt x="4687924" y="348742"/>
                </a:lnTo>
                <a:lnTo>
                  <a:pt x="4671635" y="387038"/>
                </a:lnTo>
                <a:lnTo>
                  <a:pt x="4654179" y="424494"/>
                </a:lnTo>
                <a:lnTo>
                  <a:pt x="4635801" y="461289"/>
                </a:lnTo>
                <a:lnTo>
                  <a:pt x="4616746" y="497599"/>
                </a:lnTo>
                <a:lnTo>
                  <a:pt x="4538646" y="641559"/>
                </a:lnTo>
                <a:lnTo>
                  <a:pt x="4519874" y="678118"/>
                </a:lnTo>
                <a:lnTo>
                  <a:pt x="4501893" y="715261"/>
                </a:lnTo>
                <a:lnTo>
                  <a:pt x="4484946" y="753164"/>
                </a:lnTo>
                <a:lnTo>
                  <a:pt x="4469280" y="792006"/>
                </a:lnTo>
                <a:lnTo>
                  <a:pt x="4455138" y="831966"/>
                </a:lnTo>
                <a:lnTo>
                  <a:pt x="4442766" y="873220"/>
                </a:lnTo>
                <a:lnTo>
                  <a:pt x="4438100" y="889527"/>
                </a:lnTo>
                <a:lnTo>
                  <a:pt x="4432615" y="907108"/>
                </a:lnTo>
                <a:lnTo>
                  <a:pt x="4419165" y="945918"/>
                </a:lnTo>
                <a:lnTo>
                  <a:pt x="4402383" y="989307"/>
                </a:lnTo>
                <a:lnTo>
                  <a:pt x="4382238" y="1036933"/>
                </a:lnTo>
                <a:lnTo>
                  <a:pt x="4358697" y="1088454"/>
                </a:lnTo>
                <a:lnTo>
                  <a:pt x="4331727" y="1143529"/>
                </a:lnTo>
                <a:lnTo>
                  <a:pt x="4301296" y="1201814"/>
                </a:lnTo>
                <a:lnTo>
                  <a:pt x="4267372" y="1262969"/>
                </a:lnTo>
                <a:lnTo>
                  <a:pt x="4229922" y="1326651"/>
                </a:lnTo>
                <a:lnTo>
                  <a:pt x="4209865" y="1359332"/>
                </a:lnTo>
                <a:lnTo>
                  <a:pt x="4188915" y="1392517"/>
                </a:lnTo>
                <a:lnTo>
                  <a:pt x="4167066" y="1426163"/>
                </a:lnTo>
                <a:lnTo>
                  <a:pt x="4144316" y="1460227"/>
                </a:lnTo>
                <a:lnTo>
                  <a:pt x="4120661" y="1494666"/>
                </a:lnTo>
                <a:lnTo>
                  <a:pt x="4096095" y="1529438"/>
                </a:lnTo>
                <a:lnTo>
                  <a:pt x="4070616" y="1564499"/>
                </a:lnTo>
                <a:lnTo>
                  <a:pt x="4044219" y="1599807"/>
                </a:lnTo>
                <a:lnTo>
                  <a:pt x="4016900" y="1635320"/>
                </a:lnTo>
                <a:lnTo>
                  <a:pt x="3988655" y="1670994"/>
                </a:lnTo>
                <a:lnTo>
                  <a:pt x="3959480" y="1706787"/>
                </a:lnTo>
                <a:lnTo>
                  <a:pt x="3929371" y="1742655"/>
                </a:lnTo>
                <a:lnTo>
                  <a:pt x="3898324" y="1778557"/>
                </a:lnTo>
                <a:lnTo>
                  <a:pt x="3866335" y="1814450"/>
                </a:lnTo>
                <a:lnTo>
                  <a:pt x="3833399" y="1850290"/>
                </a:lnTo>
                <a:lnTo>
                  <a:pt x="3799514" y="1886035"/>
                </a:lnTo>
                <a:lnTo>
                  <a:pt x="3764674" y="1921642"/>
                </a:lnTo>
                <a:lnTo>
                  <a:pt x="3728875" y="1957069"/>
                </a:lnTo>
                <a:lnTo>
                  <a:pt x="3692115" y="1992273"/>
                </a:lnTo>
                <a:lnTo>
                  <a:pt x="3654388" y="2027210"/>
                </a:lnTo>
                <a:lnTo>
                  <a:pt x="3615690" y="2061839"/>
                </a:lnTo>
                <a:lnTo>
                  <a:pt x="3576018" y="2096116"/>
                </a:lnTo>
                <a:lnTo>
                  <a:pt x="3535367" y="2129998"/>
                </a:lnTo>
                <a:lnTo>
                  <a:pt x="3493734" y="2163444"/>
                </a:lnTo>
                <a:lnTo>
                  <a:pt x="3451114" y="2196410"/>
                </a:lnTo>
                <a:lnTo>
                  <a:pt x="3407503" y="2228853"/>
                </a:lnTo>
                <a:lnTo>
                  <a:pt x="3362898" y="2260731"/>
                </a:lnTo>
                <a:lnTo>
                  <a:pt x="3317293" y="2292001"/>
                </a:lnTo>
                <a:lnTo>
                  <a:pt x="3270686" y="2322620"/>
                </a:lnTo>
                <a:lnTo>
                  <a:pt x="3223072" y="2352545"/>
                </a:lnTo>
                <a:lnTo>
                  <a:pt x="3174447" y="2381734"/>
                </a:lnTo>
                <a:lnTo>
                  <a:pt x="3124807" y="2410145"/>
                </a:lnTo>
                <a:lnTo>
                  <a:pt x="3074148" y="2437733"/>
                </a:lnTo>
                <a:lnTo>
                  <a:pt x="3022465" y="2464456"/>
                </a:lnTo>
                <a:lnTo>
                  <a:pt x="2969756" y="2490272"/>
                </a:lnTo>
                <a:lnTo>
                  <a:pt x="2916015" y="2515139"/>
                </a:lnTo>
                <a:lnTo>
                  <a:pt x="2861240" y="2539012"/>
                </a:lnTo>
                <a:lnTo>
                  <a:pt x="2805424" y="2561849"/>
                </a:lnTo>
                <a:lnTo>
                  <a:pt x="2748566" y="2583609"/>
                </a:lnTo>
                <a:lnTo>
                  <a:pt x="2690660" y="2604247"/>
                </a:lnTo>
                <a:lnTo>
                  <a:pt x="2631703" y="2623721"/>
                </a:lnTo>
                <a:lnTo>
                  <a:pt x="2571690" y="2641989"/>
                </a:lnTo>
                <a:lnTo>
                  <a:pt x="2510617" y="2659007"/>
                </a:lnTo>
                <a:lnTo>
                  <a:pt x="2448481" y="2674733"/>
                </a:lnTo>
                <a:lnTo>
                  <a:pt x="2385278" y="2689125"/>
                </a:lnTo>
                <a:lnTo>
                  <a:pt x="2321002" y="2702138"/>
                </a:lnTo>
                <a:lnTo>
                  <a:pt x="2255651" y="2713732"/>
                </a:lnTo>
                <a:lnTo>
                  <a:pt x="2189221" y="2723862"/>
                </a:lnTo>
                <a:lnTo>
                  <a:pt x="2121706" y="2732486"/>
                </a:lnTo>
                <a:lnTo>
                  <a:pt x="2048734" y="2740722"/>
                </a:lnTo>
                <a:lnTo>
                  <a:pt x="1976908" y="2748445"/>
                </a:lnTo>
                <a:lnTo>
                  <a:pt x="1906224" y="2755646"/>
                </a:lnTo>
                <a:lnTo>
                  <a:pt x="1836678" y="2762316"/>
                </a:lnTo>
                <a:lnTo>
                  <a:pt x="1768265" y="2768448"/>
                </a:lnTo>
                <a:lnTo>
                  <a:pt x="1700982" y="2774033"/>
                </a:lnTo>
                <a:lnTo>
                  <a:pt x="1634825" y="2779063"/>
                </a:lnTo>
                <a:lnTo>
                  <a:pt x="1569788" y="2783529"/>
                </a:lnTo>
                <a:lnTo>
                  <a:pt x="1505868" y="2787423"/>
                </a:lnTo>
                <a:lnTo>
                  <a:pt x="1443061" y="2790737"/>
                </a:lnTo>
                <a:lnTo>
                  <a:pt x="1381363" y="2793463"/>
                </a:lnTo>
                <a:lnTo>
                  <a:pt x="1320769" y="2795592"/>
                </a:lnTo>
                <a:lnTo>
                  <a:pt x="1261275" y="2797116"/>
                </a:lnTo>
                <a:lnTo>
                  <a:pt x="1202877" y="2798026"/>
                </a:lnTo>
                <a:lnTo>
                  <a:pt x="1145571" y="2798315"/>
                </a:lnTo>
                <a:lnTo>
                  <a:pt x="1089353" y="2797974"/>
                </a:lnTo>
                <a:lnTo>
                  <a:pt x="1034219" y="2796995"/>
                </a:lnTo>
                <a:lnTo>
                  <a:pt x="980164" y="2795369"/>
                </a:lnTo>
                <a:lnTo>
                  <a:pt x="927184" y="2793088"/>
                </a:lnTo>
                <a:lnTo>
                  <a:pt x="875275" y="2790145"/>
                </a:lnTo>
                <a:lnTo>
                  <a:pt x="824434" y="2786529"/>
                </a:lnTo>
                <a:lnTo>
                  <a:pt x="774655" y="2782235"/>
                </a:lnTo>
                <a:lnTo>
                  <a:pt x="725934" y="2777252"/>
                </a:lnTo>
                <a:lnTo>
                  <a:pt x="678268" y="2771572"/>
                </a:lnTo>
                <a:lnTo>
                  <a:pt x="631652" y="2765188"/>
                </a:lnTo>
                <a:lnTo>
                  <a:pt x="586082" y="2758092"/>
                </a:lnTo>
                <a:lnTo>
                  <a:pt x="541554" y="2750274"/>
                </a:lnTo>
                <a:lnTo>
                  <a:pt x="498064" y="2741726"/>
                </a:lnTo>
                <a:lnTo>
                  <a:pt x="455607" y="2732441"/>
                </a:lnTo>
                <a:lnTo>
                  <a:pt x="414179" y="2722409"/>
                </a:lnTo>
                <a:lnTo>
                  <a:pt x="373777" y="2711623"/>
                </a:lnTo>
                <a:lnTo>
                  <a:pt x="334396" y="2700074"/>
                </a:lnTo>
                <a:lnTo>
                  <a:pt x="296031" y="2687755"/>
                </a:lnTo>
                <a:lnTo>
                  <a:pt x="258680" y="2674656"/>
                </a:lnTo>
                <a:lnTo>
                  <a:pt x="222336" y="2660769"/>
                </a:lnTo>
                <a:lnTo>
                  <a:pt x="186998" y="2646086"/>
                </a:lnTo>
                <a:lnTo>
                  <a:pt x="119316" y="2614300"/>
                </a:lnTo>
                <a:lnTo>
                  <a:pt x="55602" y="2579231"/>
                </a:lnTo>
                <a:lnTo>
                  <a:pt x="0" y="2543601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465"/>
              </a:spcBef>
            </a:pPr>
            <a:r>
              <a:rPr spc="-1190" dirty="0"/>
              <a:t>권태형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050" spc="70" dirty="0"/>
              <a:t>2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dirty="0"/>
              <a:t>3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5" dirty="0"/>
              <a:t>2</a:t>
            </a:r>
            <a:r>
              <a:rPr sz="2050" spc="-185" dirty="0"/>
              <a:t> </a:t>
            </a:r>
            <a:r>
              <a:rPr sz="2050" spc="135" dirty="0"/>
              <a:t>-</a:t>
            </a:r>
            <a:r>
              <a:rPr sz="2050" spc="-185" dirty="0"/>
              <a:t> </a:t>
            </a:r>
            <a:r>
              <a:rPr sz="2050" spc="-360" dirty="0"/>
              <a:t>숙</a:t>
            </a:r>
            <a:r>
              <a:rPr sz="2050" spc="-340" dirty="0"/>
              <a:t>박일</a:t>
            </a:r>
            <a:r>
              <a:rPr sz="2050" spc="-320" dirty="0"/>
              <a:t>자</a:t>
            </a:r>
            <a:r>
              <a:rPr sz="2050" spc="-185" dirty="0"/>
              <a:t> </a:t>
            </a:r>
            <a:r>
              <a:rPr sz="2050" spc="-450" dirty="0"/>
              <a:t>선</a:t>
            </a:r>
            <a:r>
              <a:rPr sz="2050" spc="-409" dirty="0"/>
              <a:t>택</a:t>
            </a:r>
            <a:r>
              <a:rPr sz="2050" spc="140" dirty="0"/>
              <a:t>,</a:t>
            </a:r>
            <a:r>
              <a:rPr sz="2050" spc="-185" dirty="0"/>
              <a:t> </a:t>
            </a:r>
            <a:r>
              <a:rPr sz="2050" spc="-360" dirty="0"/>
              <a:t>숙</a:t>
            </a:r>
            <a:r>
              <a:rPr sz="2050" spc="-340" dirty="0"/>
              <a:t>박일</a:t>
            </a:r>
            <a:r>
              <a:rPr sz="2050" spc="-420" dirty="0"/>
              <a:t>수</a:t>
            </a:r>
            <a:r>
              <a:rPr sz="2050" spc="-185" dirty="0"/>
              <a:t> </a:t>
            </a:r>
            <a:r>
              <a:rPr sz="2050" spc="-340" dirty="0"/>
              <a:t>기</a:t>
            </a:r>
            <a:r>
              <a:rPr sz="2050" spc="-425" dirty="0"/>
              <a:t>능</a:t>
            </a:r>
            <a:r>
              <a:rPr sz="2050" spc="-254" dirty="0"/>
              <a:t>함</a:t>
            </a:r>
            <a:r>
              <a:rPr sz="2050" spc="-420" dirty="0"/>
              <a:t>수</a:t>
            </a:r>
            <a:r>
              <a:rPr sz="2050" spc="-185" dirty="0"/>
              <a:t> </a:t>
            </a:r>
            <a:r>
              <a:rPr sz="2050" spc="-445" dirty="0"/>
              <a:t>추</a:t>
            </a:r>
            <a:r>
              <a:rPr sz="2050" spc="-335" dirty="0"/>
              <a:t>가</a:t>
            </a:r>
            <a:endParaRPr sz="205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/>
          </a:p>
          <a:p>
            <a:pPr marL="558165" marR="735965" indent="-546100">
              <a:lnSpc>
                <a:spcPct val="115900"/>
              </a:lnSpc>
            </a:pPr>
            <a:r>
              <a:rPr sz="2050" spc="70" dirty="0"/>
              <a:t>2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dirty="0"/>
              <a:t>3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5" dirty="0"/>
              <a:t>3</a:t>
            </a:r>
            <a:r>
              <a:rPr sz="2050" spc="-185" dirty="0"/>
              <a:t> </a:t>
            </a:r>
            <a:r>
              <a:rPr sz="2050" spc="135" dirty="0"/>
              <a:t>-</a:t>
            </a:r>
            <a:r>
              <a:rPr sz="2050" spc="-185" dirty="0"/>
              <a:t> </a:t>
            </a:r>
            <a:r>
              <a:rPr sz="2050" spc="-405" dirty="0"/>
              <a:t>피</a:t>
            </a:r>
            <a:r>
              <a:rPr sz="2050" spc="-450" dirty="0"/>
              <a:t>드</a:t>
            </a:r>
            <a:r>
              <a:rPr sz="2050" spc="-340" dirty="0"/>
              <a:t>백</a:t>
            </a:r>
            <a:r>
              <a:rPr sz="2050" spc="-335" dirty="0"/>
              <a:t>에</a:t>
            </a:r>
            <a:r>
              <a:rPr sz="2050" spc="-185" dirty="0"/>
              <a:t> </a:t>
            </a:r>
            <a:r>
              <a:rPr sz="2050" spc="-340" dirty="0"/>
              <a:t>따</a:t>
            </a:r>
            <a:r>
              <a:rPr sz="2050" spc="-420" dirty="0"/>
              <a:t>른</a:t>
            </a:r>
            <a:r>
              <a:rPr sz="2050" spc="-185" dirty="0"/>
              <a:t> </a:t>
            </a:r>
            <a:r>
              <a:rPr sz="2050" spc="-425" dirty="0"/>
              <a:t>메</a:t>
            </a:r>
            <a:r>
              <a:rPr sz="2050" spc="-340" dirty="0"/>
              <a:t>인페</a:t>
            </a:r>
            <a:r>
              <a:rPr sz="2050" spc="-409" dirty="0"/>
              <a:t>이지</a:t>
            </a:r>
            <a:r>
              <a:rPr sz="2050" spc="-335" dirty="0"/>
              <a:t>에</a:t>
            </a:r>
            <a:r>
              <a:rPr sz="2050" spc="-185" dirty="0"/>
              <a:t> </a:t>
            </a:r>
            <a:r>
              <a:rPr sz="2050" spc="-280" dirty="0"/>
              <a:t>맞</a:t>
            </a:r>
            <a:r>
              <a:rPr sz="2050" spc="-245" dirty="0"/>
              <a:t>는  </a:t>
            </a: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295" dirty="0"/>
              <a:t>화</a:t>
            </a:r>
            <a:r>
              <a:rPr sz="2050" spc="-395" dirty="0"/>
              <a:t>면</a:t>
            </a:r>
            <a:r>
              <a:rPr sz="2050" spc="-425" dirty="0"/>
              <a:t>으</a:t>
            </a:r>
            <a:r>
              <a:rPr sz="2050" spc="-375" dirty="0"/>
              <a:t>로</a:t>
            </a:r>
            <a:r>
              <a:rPr sz="2050" spc="-185" dirty="0"/>
              <a:t> </a:t>
            </a:r>
            <a:r>
              <a:rPr sz="2050" spc="-425" dirty="0"/>
              <a:t>수정</a:t>
            </a:r>
            <a:r>
              <a:rPr sz="2050" spc="-505" dirty="0"/>
              <a:t>시</a:t>
            </a:r>
            <a:r>
              <a:rPr sz="2050" spc="-320" dirty="0"/>
              <a:t>작</a:t>
            </a:r>
            <a:endParaRPr sz="205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/>
          </a:p>
          <a:p>
            <a:pPr marL="12700" marR="5080">
              <a:lnSpc>
                <a:spcPct val="115900"/>
              </a:lnSpc>
            </a:pPr>
            <a:r>
              <a:rPr sz="2050" spc="70" dirty="0"/>
              <a:t>2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dirty="0"/>
              <a:t>3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60" dirty="0"/>
              <a:t>5</a:t>
            </a:r>
            <a:r>
              <a:rPr sz="2050" spc="130" dirty="0"/>
              <a:t> </a:t>
            </a:r>
            <a:r>
              <a:rPr sz="2050" spc="135" dirty="0"/>
              <a:t>-</a:t>
            </a:r>
            <a:r>
              <a:rPr sz="2050" spc="130" dirty="0"/>
              <a:t> </a:t>
            </a:r>
            <a:r>
              <a:rPr sz="2050" spc="-425" dirty="0"/>
              <a:t>메</a:t>
            </a:r>
            <a:r>
              <a:rPr sz="2050" spc="-340" dirty="0"/>
              <a:t>인페</a:t>
            </a:r>
            <a:r>
              <a:rPr sz="2050" spc="-409" dirty="0"/>
              <a:t>이지</a:t>
            </a:r>
            <a:r>
              <a:rPr sz="2050" spc="-335" dirty="0"/>
              <a:t>에</a:t>
            </a:r>
            <a:r>
              <a:rPr sz="2050" spc="130" dirty="0"/>
              <a:t> </a:t>
            </a:r>
            <a:r>
              <a:rPr sz="2050" spc="-280" dirty="0"/>
              <a:t>맞</a:t>
            </a:r>
            <a:r>
              <a:rPr sz="2050" spc="-425" dirty="0"/>
              <a:t>는</a:t>
            </a:r>
            <a:r>
              <a:rPr sz="2050" spc="130" dirty="0"/>
              <a:t> </a:t>
            </a: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295" dirty="0"/>
              <a:t>화</a:t>
            </a:r>
            <a:r>
              <a:rPr sz="2050" spc="-395" dirty="0"/>
              <a:t>면</a:t>
            </a:r>
            <a:r>
              <a:rPr sz="2050" spc="-425" dirty="0"/>
              <a:t>으</a:t>
            </a:r>
            <a:r>
              <a:rPr sz="2050" spc="-375" dirty="0"/>
              <a:t>로</a:t>
            </a:r>
            <a:r>
              <a:rPr sz="2050" spc="130" dirty="0"/>
              <a:t> </a:t>
            </a:r>
            <a:r>
              <a:rPr sz="2050" spc="-340" dirty="0"/>
              <a:t>변</a:t>
            </a:r>
            <a:r>
              <a:rPr sz="2050" spc="-400" dirty="0"/>
              <a:t>경</a:t>
            </a:r>
            <a:r>
              <a:rPr sz="2050" spc="195" dirty="0"/>
              <a:t>,  </a:t>
            </a: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405" dirty="0"/>
              <a:t>결</a:t>
            </a:r>
            <a:r>
              <a:rPr sz="2050" spc="-335" dirty="0"/>
              <a:t>제</a:t>
            </a:r>
            <a:r>
              <a:rPr sz="2050" spc="-185" dirty="0"/>
              <a:t> </a:t>
            </a:r>
            <a:r>
              <a:rPr sz="2050" spc="-340" dirty="0"/>
              <a:t>페</a:t>
            </a:r>
            <a:r>
              <a:rPr sz="2050" spc="-409" dirty="0"/>
              <a:t>이</a:t>
            </a:r>
            <a:r>
              <a:rPr sz="2050" spc="-405" dirty="0"/>
              <a:t>지</a:t>
            </a:r>
            <a:r>
              <a:rPr sz="2050" spc="-185" dirty="0"/>
              <a:t> </a:t>
            </a:r>
            <a:r>
              <a:rPr sz="2050" spc="-505" dirty="0"/>
              <a:t>시</a:t>
            </a:r>
            <a:r>
              <a:rPr sz="2050" spc="-320" dirty="0"/>
              <a:t>작</a:t>
            </a:r>
            <a:endParaRPr sz="2050"/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50"/>
          </a:p>
          <a:p>
            <a:pPr marL="12700">
              <a:lnSpc>
                <a:spcPct val="100000"/>
              </a:lnSpc>
            </a:pPr>
            <a:r>
              <a:rPr sz="2050" spc="70" dirty="0"/>
              <a:t>2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dirty="0"/>
              <a:t>3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145" dirty="0"/>
              <a:t>6</a:t>
            </a:r>
            <a:r>
              <a:rPr sz="2050" spc="-185" dirty="0"/>
              <a:t> </a:t>
            </a:r>
            <a:r>
              <a:rPr sz="2050" spc="135" dirty="0"/>
              <a:t>-</a:t>
            </a:r>
            <a:r>
              <a:rPr sz="2050" spc="-185" dirty="0"/>
              <a:t> </a:t>
            </a: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405" dirty="0"/>
              <a:t>결</a:t>
            </a:r>
            <a:r>
              <a:rPr sz="2050" spc="-335" dirty="0"/>
              <a:t>제</a:t>
            </a:r>
            <a:r>
              <a:rPr sz="2050" spc="-185" dirty="0"/>
              <a:t> </a:t>
            </a:r>
            <a:r>
              <a:rPr sz="2050" spc="-340" dirty="0"/>
              <a:t>페</a:t>
            </a:r>
            <a:r>
              <a:rPr sz="2050" spc="-409" dirty="0"/>
              <a:t>이</a:t>
            </a:r>
            <a:r>
              <a:rPr sz="2050" spc="-405" dirty="0"/>
              <a:t>지</a:t>
            </a:r>
            <a:r>
              <a:rPr sz="2050" spc="-185" dirty="0"/>
              <a:t> </a:t>
            </a:r>
            <a:r>
              <a:rPr sz="2050" spc="-320" dirty="0"/>
              <a:t>마</a:t>
            </a:r>
            <a:r>
              <a:rPr sz="2050" spc="-450" dirty="0"/>
              <a:t>무</a:t>
            </a:r>
            <a:r>
              <a:rPr sz="2050" spc="-470" dirty="0"/>
              <a:t>리</a:t>
            </a:r>
            <a:r>
              <a:rPr sz="2050" spc="140" dirty="0"/>
              <a:t>,</a:t>
            </a:r>
            <a:r>
              <a:rPr sz="2050" spc="-185" dirty="0"/>
              <a:t> </a:t>
            </a:r>
            <a:r>
              <a:rPr sz="2050" spc="-375" dirty="0"/>
              <a:t>헤</a:t>
            </a:r>
            <a:r>
              <a:rPr sz="2050" spc="-515" dirty="0"/>
              <a:t>더</a:t>
            </a:r>
            <a:r>
              <a:rPr sz="2050" spc="-320" dirty="0"/>
              <a:t>+</a:t>
            </a:r>
            <a:r>
              <a:rPr sz="2050" spc="-450" dirty="0"/>
              <a:t>푸</a:t>
            </a:r>
            <a:r>
              <a:rPr sz="2050" spc="-365" dirty="0"/>
              <a:t>터</a:t>
            </a:r>
            <a:r>
              <a:rPr sz="2050" spc="-185" dirty="0"/>
              <a:t> </a:t>
            </a:r>
            <a:r>
              <a:rPr sz="2050" spc="-340" dirty="0"/>
              <a:t>연</a:t>
            </a:r>
            <a:r>
              <a:rPr sz="2050" spc="-400" dirty="0"/>
              <a:t>결</a:t>
            </a:r>
            <a:endParaRPr sz="2050"/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750"/>
          </a:p>
          <a:p>
            <a:pPr marL="12700">
              <a:lnSpc>
                <a:spcPct val="100000"/>
              </a:lnSpc>
            </a:pPr>
            <a:r>
              <a:rPr sz="2050" spc="70" dirty="0"/>
              <a:t>2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dirty="0"/>
              <a:t>3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70" dirty="0"/>
              <a:t>2</a:t>
            </a:r>
            <a:r>
              <a:rPr sz="2050" spc="-40" dirty="0"/>
              <a:t>.</a:t>
            </a:r>
            <a:r>
              <a:rPr sz="2050" spc="130" dirty="0"/>
              <a:t>0</a:t>
            </a:r>
            <a:r>
              <a:rPr sz="2050" spc="120" dirty="0"/>
              <a:t>7</a:t>
            </a:r>
            <a:r>
              <a:rPr sz="2050" spc="-185" dirty="0"/>
              <a:t> </a:t>
            </a:r>
            <a:r>
              <a:rPr sz="2050" spc="135" dirty="0"/>
              <a:t>-</a:t>
            </a:r>
            <a:r>
              <a:rPr sz="2050" spc="350" dirty="0"/>
              <a:t> </a:t>
            </a: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405" dirty="0"/>
              <a:t>결</a:t>
            </a:r>
            <a:r>
              <a:rPr sz="2050" spc="-335" dirty="0"/>
              <a:t>제</a:t>
            </a:r>
            <a:r>
              <a:rPr sz="2050" spc="-185" dirty="0"/>
              <a:t> </a:t>
            </a:r>
            <a:r>
              <a:rPr sz="2050" spc="-340" dirty="0"/>
              <a:t>페</a:t>
            </a:r>
            <a:r>
              <a:rPr sz="2050" spc="-409" dirty="0"/>
              <a:t>이</a:t>
            </a:r>
            <a:r>
              <a:rPr sz="2050" spc="-405" dirty="0"/>
              <a:t>지</a:t>
            </a:r>
            <a:r>
              <a:rPr sz="2050" spc="-185" dirty="0"/>
              <a:t> </a:t>
            </a:r>
            <a:r>
              <a:rPr sz="2050" spc="-425" dirty="0"/>
              <a:t>빈</a:t>
            </a:r>
            <a:r>
              <a:rPr sz="2050" spc="-335" dirty="0"/>
              <a:t>칸</a:t>
            </a:r>
            <a:r>
              <a:rPr sz="2050" spc="-185" dirty="0"/>
              <a:t> </a:t>
            </a:r>
            <a:r>
              <a:rPr sz="2050" spc="-340" dirty="0"/>
              <a:t>있</a:t>
            </a:r>
            <a:r>
              <a:rPr sz="2050" spc="-415" dirty="0"/>
              <a:t>을</a:t>
            </a:r>
            <a:r>
              <a:rPr sz="2050" spc="-500" dirty="0"/>
              <a:t>시</a:t>
            </a:r>
            <a:endParaRPr sz="2050"/>
          </a:p>
          <a:p>
            <a:pPr marL="2195195">
              <a:lnSpc>
                <a:spcPct val="100000"/>
              </a:lnSpc>
              <a:spcBef>
                <a:spcPts val="390"/>
              </a:spcBef>
            </a:pPr>
            <a:r>
              <a:rPr sz="2050" spc="-340" dirty="0"/>
              <a:t>예</a:t>
            </a:r>
            <a:r>
              <a:rPr sz="2050" spc="-305" dirty="0"/>
              <a:t>약</a:t>
            </a:r>
            <a:r>
              <a:rPr sz="2050" spc="-310" dirty="0"/>
              <a:t>완</a:t>
            </a:r>
            <a:r>
              <a:rPr sz="2050" spc="-395" dirty="0"/>
              <a:t>료</a:t>
            </a:r>
            <a:r>
              <a:rPr sz="2050" spc="-185" dirty="0"/>
              <a:t> </a:t>
            </a:r>
            <a:r>
              <a:rPr sz="2050" spc="-340" dirty="0"/>
              <a:t>버</a:t>
            </a:r>
            <a:r>
              <a:rPr sz="2050" spc="-420" dirty="0"/>
              <a:t>튼</a:t>
            </a:r>
            <a:r>
              <a:rPr sz="2050" spc="-185" dirty="0"/>
              <a:t> </a:t>
            </a:r>
            <a:r>
              <a:rPr sz="2050" spc="-415" dirty="0"/>
              <a:t>비</a:t>
            </a:r>
            <a:r>
              <a:rPr sz="2050" spc="-305" dirty="0"/>
              <a:t>활</a:t>
            </a:r>
            <a:r>
              <a:rPr sz="2050" spc="-484" dirty="0"/>
              <a:t>성</a:t>
            </a:r>
            <a:r>
              <a:rPr sz="2050" spc="-290" dirty="0"/>
              <a:t>화</a:t>
            </a:r>
            <a:r>
              <a:rPr sz="2050" spc="-185" dirty="0"/>
              <a:t> </a:t>
            </a:r>
            <a:r>
              <a:rPr sz="2050" spc="-340" dirty="0"/>
              <a:t>기</a:t>
            </a:r>
            <a:r>
              <a:rPr sz="2050" spc="-420" dirty="0"/>
              <a:t>능</a:t>
            </a:r>
            <a:r>
              <a:rPr sz="2050" spc="-185" dirty="0"/>
              <a:t> </a:t>
            </a:r>
            <a:r>
              <a:rPr sz="2050" spc="-445" dirty="0"/>
              <a:t>추</a:t>
            </a:r>
            <a:r>
              <a:rPr sz="2050" spc="-335" dirty="0"/>
              <a:t>가</a:t>
            </a:r>
            <a:endParaRPr sz="2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80087" y="185016"/>
            <a:ext cx="5882005" cy="169418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27455" algn="ctr">
              <a:lnSpc>
                <a:spcPct val="100000"/>
              </a:lnSpc>
              <a:spcBef>
                <a:spcPts val="1425"/>
              </a:spcBef>
            </a:pPr>
            <a:r>
              <a:rPr sz="7150" spc="-1375" dirty="0"/>
              <a:t>김동혁</a:t>
            </a:r>
            <a:endParaRPr sz="7150"/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00" spc="90" dirty="0"/>
              <a:t>2</a:t>
            </a:r>
            <a:r>
              <a:rPr sz="2300" spc="155" dirty="0"/>
              <a:t>0</a:t>
            </a:r>
            <a:r>
              <a:rPr sz="2300" spc="90" dirty="0"/>
              <a:t>2</a:t>
            </a:r>
            <a:r>
              <a:rPr sz="2300" spc="10" dirty="0"/>
              <a:t>3</a:t>
            </a:r>
            <a:r>
              <a:rPr sz="2300" spc="-45" dirty="0"/>
              <a:t>.</a:t>
            </a:r>
            <a:r>
              <a:rPr sz="2300" spc="155" dirty="0"/>
              <a:t>0</a:t>
            </a:r>
            <a:r>
              <a:rPr sz="2300" spc="90" dirty="0"/>
              <a:t>2</a:t>
            </a:r>
            <a:r>
              <a:rPr sz="2300" spc="-45" dirty="0"/>
              <a:t>.</a:t>
            </a:r>
            <a:r>
              <a:rPr sz="2300" spc="155" dirty="0"/>
              <a:t>0</a:t>
            </a:r>
            <a:r>
              <a:rPr sz="2300" spc="95" dirty="0"/>
              <a:t>2</a:t>
            </a:r>
            <a:r>
              <a:rPr sz="2300" spc="-204" dirty="0"/>
              <a:t> </a:t>
            </a:r>
            <a:r>
              <a:rPr sz="2300" spc="-140" dirty="0"/>
              <a:t>~</a:t>
            </a:r>
            <a:r>
              <a:rPr sz="2300" spc="-204" dirty="0"/>
              <a:t> </a:t>
            </a:r>
            <a:r>
              <a:rPr sz="2300" spc="155" dirty="0"/>
              <a:t>0</a:t>
            </a:r>
            <a:r>
              <a:rPr sz="2300" spc="90" dirty="0"/>
              <a:t>2</a:t>
            </a:r>
            <a:r>
              <a:rPr sz="2300" spc="-45" dirty="0"/>
              <a:t>.</a:t>
            </a:r>
            <a:r>
              <a:rPr sz="2300" spc="155" dirty="0"/>
              <a:t>0</a:t>
            </a:r>
            <a:r>
              <a:rPr sz="2300" spc="80" dirty="0"/>
              <a:t>5</a:t>
            </a:r>
            <a:r>
              <a:rPr sz="2300" spc="-204" dirty="0"/>
              <a:t> </a:t>
            </a:r>
            <a:r>
              <a:rPr sz="2300" spc="160" dirty="0"/>
              <a:t>-</a:t>
            </a:r>
            <a:r>
              <a:rPr sz="2300" spc="-204" dirty="0"/>
              <a:t> </a:t>
            </a:r>
            <a:r>
              <a:rPr sz="2300" spc="-459" dirty="0"/>
              <a:t>메</a:t>
            </a:r>
            <a:r>
              <a:rPr sz="2300" spc="-365" dirty="0"/>
              <a:t>인</a:t>
            </a:r>
            <a:r>
              <a:rPr sz="2300" spc="-204" dirty="0"/>
              <a:t> </a:t>
            </a:r>
            <a:r>
              <a:rPr sz="2300" spc="-430" dirty="0"/>
              <a:t>객</a:t>
            </a:r>
            <a:r>
              <a:rPr sz="2300" spc="-520" dirty="0"/>
              <a:t>실</a:t>
            </a:r>
            <a:r>
              <a:rPr sz="2300" spc="-204" dirty="0"/>
              <a:t> </a:t>
            </a:r>
            <a:r>
              <a:rPr sz="2300" spc="-409" dirty="0"/>
              <a:t>소</a:t>
            </a:r>
            <a:r>
              <a:rPr sz="2300" spc="-365" dirty="0"/>
              <a:t>개</a:t>
            </a:r>
            <a:r>
              <a:rPr sz="2300" spc="-204" dirty="0"/>
              <a:t> </a:t>
            </a:r>
            <a:r>
              <a:rPr sz="2300" spc="-370" dirty="0"/>
              <a:t>페</a:t>
            </a:r>
            <a:r>
              <a:rPr sz="2300" spc="-445" dirty="0"/>
              <a:t>이</a:t>
            </a:r>
            <a:r>
              <a:rPr sz="2300" spc="-440" dirty="0"/>
              <a:t>지</a:t>
            </a:r>
            <a:r>
              <a:rPr sz="2300" spc="-204" dirty="0"/>
              <a:t> </a:t>
            </a:r>
            <a:r>
              <a:rPr sz="2300" spc="-480" dirty="0"/>
              <a:t>구</a:t>
            </a:r>
            <a:r>
              <a:rPr sz="2300" spc="-409" dirty="0"/>
              <a:t>현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780087" y="2263198"/>
            <a:ext cx="6816725" cy="7404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34440">
              <a:lnSpc>
                <a:spcPct val="116799"/>
              </a:lnSpc>
              <a:spcBef>
                <a:spcPts val="95"/>
              </a:spcBef>
              <a:tabLst>
                <a:tab pos="1991360" algn="l"/>
              </a:tabLst>
            </a:pP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175" dirty="0">
                <a:latin typeface="Malgun Gothic"/>
                <a:cs typeface="Malgun Gothic"/>
              </a:rPr>
              <a:t>6</a:t>
            </a:r>
            <a:r>
              <a:rPr sz="2300" spc="400" dirty="0">
                <a:latin typeface="Malgun Gothic"/>
                <a:cs typeface="Malgun Gothic"/>
              </a:rPr>
              <a:t> </a:t>
            </a:r>
            <a:r>
              <a:rPr sz="2300" spc="160" dirty="0">
                <a:latin typeface="Malgun Gothic"/>
                <a:cs typeface="Malgun Gothic"/>
              </a:rPr>
              <a:t>-</a:t>
            </a:r>
            <a:r>
              <a:rPr sz="2300" dirty="0">
                <a:latin typeface="Malgun Gothic"/>
                <a:cs typeface="Malgun Gothic"/>
              </a:rPr>
              <a:t>	</a:t>
            </a:r>
            <a:r>
              <a:rPr sz="2300" spc="-305" dirty="0">
                <a:latin typeface="Malgun Gothic"/>
                <a:cs typeface="Malgun Gothic"/>
              </a:rPr>
              <a:t>각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30" dirty="0">
                <a:latin typeface="Malgun Gothic"/>
                <a:cs typeface="Malgun Gothic"/>
              </a:rPr>
              <a:t>객</a:t>
            </a:r>
            <a:r>
              <a:rPr sz="2300" spc="-520" dirty="0">
                <a:latin typeface="Malgun Gothic"/>
                <a:cs typeface="Malgun Gothic"/>
              </a:rPr>
              <a:t>실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65" dirty="0">
                <a:latin typeface="Malgun Gothic"/>
                <a:cs typeface="Malgun Gothic"/>
              </a:rPr>
              <a:t>별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09" dirty="0">
                <a:latin typeface="Malgun Gothic"/>
                <a:cs typeface="Malgun Gothic"/>
              </a:rPr>
              <a:t>소</a:t>
            </a:r>
            <a:r>
              <a:rPr sz="2300" spc="-365" dirty="0">
                <a:latin typeface="Malgun Gothic"/>
                <a:cs typeface="Malgun Gothic"/>
              </a:rPr>
              <a:t>개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70" dirty="0">
                <a:latin typeface="Malgun Gothic"/>
                <a:cs typeface="Malgun Gothic"/>
              </a:rPr>
              <a:t>페</a:t>
            </a:r>
            <a:r>
              <a:rPr sz="2300" spc="-445" dirty="0">
                <a:latin typeface="Malgun Gothic"/>
                <a:cs typeface="Malgun Gothic"/>
              </a:rPr>
              <a:t>이</a:t>
            </a:r>
            <a:r>
              <a:rPr sz="2300" spc="-440" dirty="0">
                <a:latin typeface="Malgun Gothic"/>
                <a:cs typeface="Malgun Gothic"/>
              </a:rPr>
              <a:t>지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80" dirty="0">
                <a:latin typeface="Malgun Gothic"/>
                <a:cs typeface="Malgun Gothic"/>
              </a:rPr>
              <a:t>구</a:t>
            </a:r>
            <a:r>
              <a:rPr sz="2300" spc="-409" dirty="0">
                <a:latin typeface="Malgun Gothic"/>
                <a:cs typeface="Malgun Gothic"/>
              </a:rPr>
              <a:t>현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30" dirty="0">
                <a:latin typeface="Malgun Gothic"/>
                <a:cs typeface="Malgun Gothic"/>
              </a:rPr>
              <a:t>완</a:t>
            </a:r>
            <a:r>
              <a:rPr sz="2300" spc="-300" dirty="0">
                <a:latin typeface="Malgun Gothic"/>
                <a:cs typeface="Malgun Gothic"/>
              </a:rPr>
              <a:t>성  </a:t>
            </a:r>
            <a:r>
              <a:rPr sz="2300" spc="-445" dirty="0">
                <a:latin typeface="Malgun Gothic"/>
                <a:cs typeface="Malgun Gothic"/>
              </a:rPr>
              <a:t>전</a:t>
            </a:r>
            <a:r>
              <a:rPr sz="2300" spc="-365" dirty="0">
                <a:latin typeface="Malgun Gothic"/>
                <a:cs typeface="Malgun Gothic"/>
              </a:rPr>
              <a:t>체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30" dirty="0">
                <a:latin typeface="Malgun Gothic"/>
                <a:cs typeface="Malgun Gothic"/>
              </a:rPr>
              <a:t>객</a:t>
            </a:r>
            <a:r>
              <a:rPr sz="2300" spc="-520" dirty="0">
                <a:latin typeface="Malgun Gothic"/>
                <a:cs typeface="Malgun Gothic"/>
              </a:rPr>
              <a:t>실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59" dirty="0">
                <a:latin typeface="Malgun Gothic"/>
                <a:cs typeface="Malgun Gothic"/>
              </a:rPr>
              <a:t>정</a:t>
            </a:r>
            <a:r>
              <a:rPr sz="2300" spc="-405" dirty="0">
                <a:latin typeface="Malgun Gothic"/>
                <a:cs typeface="Malgun Gothic"/>
              </a:rPr>
              <a:t>보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70" dirty="0">
                <a:latin typeface="Malgun Gothic"/>
                <a:cs typeface="Malgun Gothic"/>
              </a:rPr>
              <a:t>페</a:t>
            </a:r>
            <a:r>
              <a:rPr sz="2300" spc="-445" dirty="0">
                <a:latin typeface="Malgun Gothic"/>
                <a:cs typeface="Malgun Gothic"/>
              </a:rPr>
              <a:t>이</a:t>
            </a:r>
            <a:r>
              <a:rPr sz="2300" spc="-440" dirty="0">
                <a:latin typeface="Malgun Gothic"/>
                <a:cs typeface="Malgun Gothic"/>
              </a:rPr>
              <a:t>지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80" dirty="0">
                <a:latin typeface="Malgun Gothic"/>
                <a:cs typeface="Malgun Gothic"/>
              </a:rPr>
              <a:t>구</a:t>
            </a:r>
            <a:r>
              <a:rPr sz="2300" spc="-525" dirty="0">
                <a:latin typeface="Malgun Gothic"/>
                <a:cs typeface="Malgun Gothic"/>
              </a:rPr>
              <a:t>성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9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55" dirty="0">
                <a:latin typeface="Malgun Gothic"/>
                <a:cs typeface="Malgun Gothic"/>
              </a:rPr>
              <a:t>0</a:t>
            </a:r>
            <a:r>
              <a:rPr sz="2300" spc="145" dirty="0">
                <a:latin typeface="Malgun Gothic"/>
                <a:cs typeface="Malgun Gothic"/>
              </a:rPr>
              <a:t>7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160" dirty="0">
                <a:latin typeface="Malgun Gothic"/>
                <a:cs typeface="Malgun Gothic"/>
              </a:rPr>
              <a:t>-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45" dirty="0">
                <a:latin typeface="Malgun Gothic"/>
                <a:cs typeface="Malgun Gothic"/>
              </a:rPr>
              <a:t>전</a:t>
            </a:r>
            <a:r>
              <a:rPr sz="2300" spc="-365" dirty="0">
                <a:latin typeface="Malgun Gothic"/>
                <a:cs typeface="Malgun Gothic"/>
              </a:rPr>
              <a:t>체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30" dirty="0">
                <a:latin typeface="Malgun Gothic"/>
                <a:cs typeface="Malgun Gothic"/>
              </a:rPr>
              <a:t>객</a:t>
            </a:r>
            <a:r>
              <a:rPr sz="2300" spc="-520" dirty="0">
                <a:latin typeface="Malgun Gothic"/>
                <a:cs typeface="Malgun Gothic"/>
              </a:rPr>
              <a:t>실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70" dirty="0">
                <a:latin typeface="Malgun Gothic"/>
                <a:cs typeface="Malgun Gothic"/>
              </a:rPr>
              <a:t>페</a:t>
            </a:r>
            <a:r>
              <a:rPr sz="2300" spc="-445" dirty="0">
                <a:latin typeface="Malgun Gothic"/>
                <a:cs typeface="Malgun Gothic"/>
              </a:rPr>
              <a:t>이</a:t>
            </a:r>
            <a:r>
              <a:rPr sz="2300" spc="-440" dirty="0">
                <a:latin typeface="Malgun Gothic"/>
                <a:cs typeface="Malgun Gothic"/>
              </a:rPr>
              <a:t>지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480" dirty="0">
                <a:latin typeface="Malgun Gothic"/>
                <a:cs typeface="Malgun Gothic"/>
              </a:rPr>
              <a:t>구</a:t>
            </a:r>
            <a:r>
              <a:rPr sz="2300" spc="-525" dirty="0">
                <a:latin typeface="Malgun Gothic"/>
                <a:cs typeface="Malgun Gothic"/>
              </a:rPr>
              <a:t>성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30" dirty="0">
                <a:latin typeface="Malgun Gothic"/>
                <a:cs typeface="Malgun Gothic"/>
              </a:rPr>
              <a:t>완</a:t>
            </a:r>
            <a:r>
              <a:rPr sz="2300" spc="-434" dirty="0">
                <a:latin typeface="Malgun Gothic"/>
                <a:cs typeface="Malgun Gothic"/>
              </a:rPr>
              <a:t>료</a:t>
            </a:r>
            <a:r>
              <a:rPr sz="2300" spc="90" dirty="0">
                <a:latin typeface="Malgun Gothic"/>
                <a:cs typeface="Malgun Gothic"/>
              </a:rPr>
              <a:t>(</a:t>
            </a:r>
            <a:r>
              <a:rPr sz="2300" spc="-445" dirty="0">
                <a:latin typeface="Malgun Gothic"/>
                <a:cs typeface="Malgun Gothic"/>
              </a:rPr>
              <a:t>전</a:t>
            </a:r>
            <a:r>
              <a:rPr sz="2300" spc="-365" dirty="0">
                <a:latin typeface="Malgun Gothic"/>
                <a:cs typeface="Malgun Gothic"/>
              </a:rPr>
              <a:t>체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70" dirty="0">
                <a:latin typeface="Malgun Gothic"/>
                <a:cs typeface="Malgun Gothic"/>
              </a:rPr>
              <a:t>페</a:t>
            </a:r>
            <a:r>
              <a:rPr sz="2300" spc="-445" dirty="0">
                <a:latin typeface="Malgun Gothic"/>
                <a:cs typeface="Malgun Gothic"/>
              </a:rPr>
              <a:t>이</a:t>
            </a:r>
            <a:r>
              <a:rPr sz="2300" spc="-440" dirty="0">
                <a:latin typeface="Malgun Gothic"/>
                <a:cs typeface="Malgun Gothic"/>
              </a:rPr>
              <a:t>지</a:t>
            </a:r>
            <a:r>
              <a:rPr sz="2300" spc="-204" dirty="0">
                <a:latin typeface="Malgun Gothic"/>
                <a:cs typeface="Malgun Gothic"/>
              </a:rPr>
              <a:t> </a:t>
            </a:r>
            <a:r>
              <a:rPr sz="2300" spc="-330" dirty="0">
                <a:latin typeface="Malgun Gothic"/>
                <a:cs typeface="Malgun Gothic"/>
              </a:rPr>
              <a:t>완</a:t>
            </a:r>
            <a:r>
              <a:rPr sz="2300" spc="-434" dirty="0">
                <a:latin typeface="Malgun Gothic"/>
                <a:cs typeface="Malgun Gothic"/>
              </a:rPr>
              <a:t>료</a:t>
            </a:r>
            <a:r>
              <a:rPr sz="2300" spc="105" dirty="0">
                <a:latin typeface="Malgun Gothic"/>
                <a:cs typeface="Malgun Gothic"/>
              </a:rPr>
              <a:t>)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Malgun Gothic"/>
              <a:cs typeface="Malgun Gothic"/>
            </a:endParaRPr>
          </a:p>
          <a:p>
            <a:pPr marL="2660015">
              <a:lnSpc>
                <a:spcPct val="100000"/>
              </a:lnSpc>
            </a:pPr>
            <a:r>
              <a:rPr sz="5850" spc="-1160" dirty="0">
                <a:latin typeface="Malgun Gothic"/>
                <a:cs typeface="Malgun Gothic"/>
              </a:rPr>
              <a:t>김미영</a:t>
            </a:r>
            <a:endParaRPr sz="5850">
              <a:latin typeface="Malgun Gothic"/>
              <a:cs typeface="Malgun Gothic"/>
            </a:endParaRPr>
          </a:p>
          <a:p>
            <a:pPr marL="753745">
              <a:lnSpc>
                <a:spcPct val="100000"/>
              </a:lnSpc>
              <a:spcBef>
                <a:spcPts val="254"/>
              </a:spcBef>
            </a:pP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5" dirty="0">
                <a:latin typeface="Malgun Gothic"/>
                <a:cs typeface="Malgun Gothic"/>
              </a:rPr>
              <a:t>2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45" dirty="0">
                <a:latin typeface="Malgun Gothic"/>
                <a:cs typeface="Malgun Gothic"/>
              </a:rPr>
              <a:t>-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34" dirty="0">
                <a:latin typeface="Malgun Gothic"/>
                <a:cs typeface="Malgun Gothic"/>
              </a:rPr>
              <a:t>헤</a:t>
            </a:r>
            <a:r>
              <a:rPr sz="2300" spc="-585" dirty="0">
                <a:latin typeface="Malgun Gothic"/>
                <a:cs typeface="Malgun Gothic"/>
              </a:rPr>
              <a:t>더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0" dirty="0">
                <a:latin typeface="Malgun Gothic"/>
                <a:cs typeface="Malgun Gothic"/>
              </a:rPr>
              <a:t>로</a:t>
            </a:r>
            <a:r>
              <a:rPr sz="2300" spc="-434" dirty="0">
                <a:latin typeface="Malgun Gothic"/>
                <a:cs typeface="Malgun Gothic"/>
              </a:rPr>
              <a:t>고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5" dirty="0">
                <a:latin typeface="Malgun Gothic"/>
                <a:cs typeface="Malgun Gothic"/>
              </a:rPr>
              <a:t>및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90" dirty="0">
                <a:latin typeface="Malgun Gothic"/>
                <a:cs typeface="Malgun Gothic"/>
              </a:rPr>
              <a:t>메</a:t>
            </a:r>
            <a:r>
              <a:rPr sz="2300" spc="-509" dirty="0">
                <a:latin typeface="Malgun Gothic"/>
                <a:cs typeface="Malgun Gothic"/>
              </a:rPr>
              <a:t>뉴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85" dirty="0">
                <a:latin typeface="Malgun Gothic"/>
                <a:cs typeface="Malgun Gothic"/>
              </a:rPr>
              <a:t>/</a:t>
            </a:r>
            <a:r>
              <a:rPr sz="2300" spc="-440" dirty="0">
                <a:latin typeface="Malgun Gothic"/>
                <a:cs typeface="Malgun Gothic"/>
              </a:rPr>
              <a:t>모</a:t>
            </a:r>
            <a:r>
              <a:rPr sz="2300" spc="-395" dirty="0">
                <a:latin typeface="Malgun Gothic"/>
                <a:cs typeface="Malgun Gothic"/>
              </a:rPr>
              <a:t>달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05" dirty="0">
                <a:latin typeface="Malgun Gothic"/>
                <a:cs typeface="Malgun Gothic"/>
              </a:rPr>
              <a:t>구</a:t>
            </a:r>
            <a:r>
              <a:rPr sz="2300" spc="-440" dirty="0">
                <a:latin typeface="Malgun Gothic"/>
                <a:cs typeface="Malgun Gothic"/>
              </a:rPr>
              <a:t>현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950">
              <a:latin typeface="Malgun Gothic"/>
              <a:cs typeface="Malgun Gothic"/>
            </a:endParaRPr>
          </a:p>
          <a:p>
            <a:pPr marL="753745">
              <a:lnSpc>
                <a:spcPct val="100000"/>
              </a:lnSpc>
            </a:pP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-5" dirty="0">
                <a:latin typeface="Malgun Gothic"/>
                <a:cs typeface="Malgun Gothic"/>
              </a:rPr>
              <a:t>3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45" dirty="0">
                <a:latin typeface="Malgun Gothic"/>
                <a:cs typeface="Malgun Gothic"/>
              </a:rPr>
              <a:t>-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34" dirty="0">
                <a:latin typeface="Malgun Gothic"/>
                <a:cs typeface="Malgun Gothic"/>
              </a:rPr>
              <a:t>헤</a:t>
            </a:r>
            <a:r>
              <a:rPr sz="2300" spc="-590" dirty="0">
                <a:latin typeface="Malgun Gothic"/>
                <a:cs typeface="Malgun Gothic"/>
              </a:rPr>
              <a:t>더</a:t>
            </a:r>
            <a:r>
              <a:rPr sz="2300" spc="229" dirty="0">
                <a:latin typeface="Malgun Gothic"/>
                <a:cs typeface="Malgun Gothic"/>
              </a:rPr>
              <a:t>_</a:t>
            </a:r>
            <a:r>
              <a:rPr sz="2300" spc="-440" dirty="0">
                <a:latin typeface="Malgun Gothic"/>
                <a:cs typeface="Malgun Gothic"/>
              </a:rPr>
              <a:t>호</a:t>
            </a:r>
            <a:r>
              <a:rPr sz="2300" spc="-400" dirty="0">
                <a:latin typeface="Malgun Gothic"/>
                <a:cs typeface="Malgun Gothic"/>
              </a:rPr>
              <a:t>텔</a:t>
            </a:r>
            <a:r>
              <a:rPr sz="2300" spc="-365" dirty="0">
                <a:latin typeface="Malgun Gothic"/>
                <a:cs typeface="Malgun Gothic"/>
              </a:rPr>
              <a:t>찾</a:t>
            </a:r>
            <a:r>
              <a:rPr sz="2300" spc="-395" dirty="0">
                <a:latin typeface="Malgun Gothic"/>
                <a:cs typeface="Malgun Gothic"/>
              </a:rPr>
              <a:t>기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0" dirty="0">
                <a:latin typeface="Malgun Gothic"/>
                <a:cs typeface="Malgun Gothic"/>
              </a:rPr>
              <a:t>모</a:t>
            </a:r>
            <a:r>
              <a:rPr sz="2300" spc="-395" dirty="0">
                <a:latin typeface="Malgun Gothic"/>
                <a:cs typeface="Malgun Gothic"/>
              </a:rPr>
              <a:t>달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90" dirty="0">
                <a:latin typeface="Malgun Gothic"/>
                <a:cs typeface="Malgun Gothic"/>
              </a:rPr>
              <a:t>/</a:t>
            </a:r>
            <a:endParaRPr sz="2300">
              <a:latin typeface="Malgun Gothic"/>
              <a:cs typeface="Malgun Gothic"/>
            </a:endParaRPr>
          </a:p>
          <a:p>
            <a:pPr marL="2575560">
              <a:lnSpc>
                <a:spcPct val="100000"/>
              </a:lnSpc>
              <a:spcBef>
                <a:spcPts val="430"/>
              </a:spcBef>
            </a:pPr>
            <a:r>
              <a:rPr sz="2300" spc="-515" dirty="0">
                <a:latin typeface="Malgun Gothic"/>
                <a:cs typeface="Malgun Gothic"/>
              </a:rPr>
              <a:t>푸</a:t>
            </a:r>
            <a:r>
              <a:rPr sz="2300" spc="-430" dirty="0">
                <a:latin typeface="Malgun Gothic"/>
                <a:cs typeface="Malgun Gothic"/>
              </a:rPr>
              <a:t>터</a:t>
            </a:r>
            <a:r>
              <a:rPr sz="2300" spc="229" dirty="0">
                <a:latin typeface="Malgun Gothic"/>
                <a:cs typeface="Malgun Gothic"/>
              </a:rPr>
              <a:t>_</a:t>
            </a:r>
            <a:r>
              <a:rPr sz="2300" spc="-355" dirty="0">
                <a:latin typeface="Malgun Gothic"/>
                <a:cs typeface="Malgun Gothic"/>
              </a:rPr>
              <a:t>약</a:t>
            </a:r>
            <a:r>
              <a:rPr sz="2300" spc="-395" dirty="0">
                <a:latin typeface="Malgun Gothic"/>
                <a:cs typeface="Malgun Gothic"/>
              </a:rPr>
              <a:t>관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5" dirty="0">
                <a:latin typeface="Malgun Gothic"/>
                <a:cs typeface="Malgun Gothic"/>
              </a:rPr>
              <a:t>및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00" dirty="0">
                <a:latin typeface="Malgun Gothic"/>
                <a:cs typeface="Malgun Gothic"/>
              </a:rPr>
              <a:t>방</a:t>
            </a:r>
            <a:r>
              <a:rPr sz="2300" spc="-595" dirty="0">
                <a:latin typeface="Malgun Gothic"/>
                <a:cs typeface="Malgun Gothic"/>
              </a:rPr>
              <a:t>침</a:t>
            </a:r>
            <a:r>
              <a:rPr sz="2300" spc="-430" dirty="0">
                <a:latin typeface="Malgun Gothic"/>
                <a:cs typeface="Malgun Gothic"/>
              </a:rPr>
              <a:t>내</a:t>
            </a:r>
            <a:r>
              <a:rPr sz="2300" spc="-525" dirty="0">
                <a:latin typeface="Malgun Gothic"/>
                <a:cs typeface="Malgun Gothic"/>
              </a:rPr>
              <a:t>용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000">
              <a:latin typeface="Malgun Gothic"/>
              <a:cs typeface="Malgun Gothic"/>
            </a:endParaRPr>
          </a:p>
          <a:p>
            <a:pPr marL="753745">
              <a:lnSpc>
                <a:spcPct val="100000"/>
              </a:lnSpc>
            </a:pP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175" dirty="0">
                <a:latin typeface="Malgun Gothic"/>
                <a:cs typeface="Malgun Gothic"/>
              </a:rPr>
              <a:t>4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45" dirty="0">
                <a:latin typeface="Malgun Gothic"/>
                <a:cs typeface="Malgun Gothic"/>
              </a:rPr>
              <a:t>-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30" dirty="0">
                <a:latin typeface="Malgun Gothic"/>
                <a:cs typeface="Malgun Gothic"/>
              </a:rPr>
              <a:t>본</a:t>
            </a:r>
            <a:r>
              <a:rPr sz="2300" spc="-420" dirty="0">
                <a:latin typeface="Malgun Gothic"/>
                <a:cs typeface="Malgun Gothic"/>
              </a:rPr>
              <a:t>문</a:t>
            </a:r>
            <a:r>
              <a:rPr sz="2300" spc="229" dirty="0">
                <a:latin typeface="Malgun Gothic"/>
                <a:cs typeface="Malgun Gothic"/>
              </a:rPr>
              <a:t>_</a:t>
            </a:r>
            <a:r>
              <a:rPr sz="2300" spc="-490" dirty="0">
                <a:latin typeface="Malgun Gothic"/>
                <a:cs typeface="Malgun Gothic"/>
              </a:rPr>
              <a:t>메</a:t>
            </a:r>
            <a:r>
              <a:rPr sz="2300" spc="-400" dirty="0">
                <a:latin typeface="Malgun Gothic"/>
                <a:cs typeface="Malgun Gothic"/>
              </a:rPr>
              <a:t>인</a:t>
            </a:r>
            <a:r>
              <a:rPr sz="2300" spc="-530" dirty="0">
                <a:latin typeface="Malgun Gothic"/>
                <a:cs typeface="Malgun Gothic"/>
              </a:rPr>
              <a:t>콘</a:t>
            </a:r>
            <a:r>
              <a:rPr sz="2300" spc="-400" dirty="0">
                <a:latin typeface="Malgun Gothic"/>
                <a:cs typeface="Malgun Gothic"/>
              </a:rPr>
              <a:t>텐</a:t>
            </a:r>
            <a:r>
              <a:rPr sz="2300" spc="-515" dirty="0">
                <a:latin typeface="Malgun Gothic"/>
                <a:cs typeface="Malgun Gothic"/>
              </a:rPr>
              <a:t>츠</a:t>
            </a:r>
            <a:r>
              <a:rPr sz="2300" spc="75" dirty="0">
                <a:latin typeface="Malgun Gothic"/>
                <a:cs typeface="Malgun Gothic"/>
              </a:rPr>
              <a:t>(</a:t>
            </a:r>
            <a:r>
              <a:rPr sz="2300" spc="-440" dirty="0">
                <a:latin typeface="Malgun Gothic"/>
                <a:cs typeface="Malgun Gothic"/>
              </a:rPr>
              <a:t>호</a:t>
            </a:r>
            <a:r>
              <a:rPr sz="2300" spc="-400" dirty="0">
                <a:latin typeface="Malgun Gothic"/>
                <a:cs typeface="Malgun Gothic"/>
              </a:rPr>
              <a:t>텔사</a:t>
            </a:r>
            <a:r>
              <a:rPr sz="2300" spc="-495" dirty="0">
                <a:latin typeface="Malgun Gothic"/>
                <a:cs typeface="Malgun Gothic"/>
              </a:rPr>
              <a:t>진</a:t>
            </a:r>
            <a:r>
              <a:rPr sz="2300" spc="90" dirty="0">
                <a:latin typeface="Malgun Gothic"/>
                <a:cs typeface="Malgun Gothic"/>
              </a:rPr>
              <a:t>)</a:t>
            </a:r>
            <a:r>
              <a:rPr sz="2300" spc="150" dirty="0">
                <a:latin typeface="Malgun Gothic"/>
                <a:cs typeface="Malgun Gothic"/>
              </a:rPr>
              <a:t>,</a:t>
            </a:r>
            <a:endParaRPr sz="2300">
              <a:latin typeface="Malgun Gothic"/>
              <a:cs typeface="Malgun Gothic"/>
            </a:endParaRPr>
          </a:p>
          <a:p>
            <a:pPr marL="2690495" algn="ctr">
              <a:lnSpc>
                <a:spcPct val="100000"/>
              </a:lnSpc>
              <a:spcBef>
                <a:spcPts val="430"/>
              </a:spcBef>
            </a:pPr>
            <a:r>
              <a:rPr sz="2300" spc="-480" dirty="0">
                <a:latin typeface="Malgun Gothic"/>
                <a:cs typeface="Malgun Gothic"/>
              </a:rPr>
              <a:t>서</a:t>
            </a:r>
            <a:r>
              <a:rPr sz="2300" spc="-515" dirty="0">
                <a:latin typeface="Malgun Gothic"/>
                <a:cs typeface="Malgun Gothic"/>
              </a:rPr>
              <a:t>브</a:t>
            </a:r>
            <a:r>
              <a:rPr sz="2300" spc="-530" dirty="0">
                <a:latin typeface="Malgun Gothic"/>
                <a:cs typeface="Malgun Gothic"/>
              </a:rPr>
              <a:t>콘</a:t>
            </a:r>
            <a:r>
              <a:rPr sz="2300" spc="-400" dirty="0">
                <a:latin typeface="Malgun Gothic"/>
                <a:cs typeface="Malgun Gothic"/>
              </a:rPr>
              <a:t>텐</a:t>
            </a:r>
            <a:r>
              <a:rPr sz="2300" spc="-515" dirty="0">
                <a:latin typeface="Malgun Gothic"/>
                <a:cs typeface="Malgun Gothic"/>
              </a:rPr>
              <a:t>츠</a:t>
            </a:r>
            <a:r>
              <a:rPr sz="2300" spc="75" dirty="0">
                <a:latin typeface="Malgun Gothic"/>
                <a:cs typeface="Malgun Gothic"/>
              </a:rPr>
              <a:t>(</a:t>
            </a:r>
            <a:r>
              <a:rPr sz="2300" spc="-470" dirty="0">
                <a:latin typeface="Malgun Gothic"/>
                <a:cs typeface="Malgun Gothic"/>
              </a:rPr>
              <a:t>멤</a:t>
            </a:r>
            <a:r>
              <a:rPr sz="2300" spc="-400" dirty="0">
                <a:latin typeface="Malgun Gothic"/>
                <a:cs typeface="Malgun Gothic"/>
              </a:rPr>
              <a:t>버</a:t>
            </a:r>
            <a:r>
              <a:rPr sz="2300" spc="-555" dirty="0">
                <a:latin typeface="Malgun Gothic"/>
                <a:cs typeface="Malgun Gothic"/>
              </a:rPr>
              <a:t>십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30" dirty="0">
                <a:latin typeface="Malgun Gothic"/>
                <a:cs typeface="Malgun Gothic"/>
              </a:rPr>
              <a:t>혜</a:t>
            </a:r>
            <a:r>
              <a:rPr sz="2300" spc="-475" dirty="0">
                <a:latin typeface="Malgun Gothic"/>
                <a:cs typeface="Malgun Gothic"/>
              </a:rPr>
              <a:t>택</a:t>
            </a:r>
            <a:r>
              <a:rPr sz="2300" spc="95" dirty="0">
                <a:latin typeface="Malgun Gothic"/>
                <a:cs typeface="Malgun Gothic"/>
              </a:rPr>
              <a:t>)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05" dirty="0">
                <a:latin typeface="Malgun Gothic"/>
                <a:cs typeface="Malgun Gothic"/>
              </a:rPr>
              <a:t>구</a:t>
            </a:r>
            <a:r>
              <a:rPr sz="2300" spc="-440" dirty="0">
                <a:latin typeface="Malgun Gothic"/>
                <a:cs typeface="Malgun Gothic"/>
              </a:rPr>
              <a:t>현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000">
              <a:latin typeface="Malgun Gothic"/>
              <a:cs typeface="Malgun Gothic"/>
            </a:endParaRPr>
          </a:p>
          <a:p>
            <a:pPr marL="753745">
              <a:lnSpc>
                <a:spcPct val="100000"/>
              </a:lnSpc>
            </a:pP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60" dirty="0">
                <a:latin typeface="Malgun Gothic"/>
                <a:cs typeface="Malgun Gothic"/>
              </a:rPr>
              <a:t>5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45" dirty="0">
                <a:latin typeface="Malgun Gothic"/>
                <a:cs typeface="Malgun Gothic"/>
              </a:rPr>
              <a:t>-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30" dirty="0">
                <a:latin typeface="Malgun Gothic"/>
                <a:cs typeface="Malgun Gothic"/>
              </a:rPr>
              <a:t>본</a:t>
            </a:r>
            <a:r>
              <a:rPr sz="2300" spc="-420" dirty="0">
                <a:latin typeface="Malgun Gothic"/>
                <a:cs typeface="Malgun Gothic"/>
              </a:rPr>
              <a:t>문</a:t>
            </a:r>
            <a:r>
              <a:rPr sz="2300" spc="235" dirty="0">
                <a:latin typeface="Malgun Gothic"/>
                <a:cs typeface="Malgun Gothic"/>
              </a:rPr>
              <a:t>_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15" dirty="0">
                <a:latin typeface="Malgun Gothic"/>
                <a:cs typeface="Malgun Gothic"/>
              </a:rPr>
              <a:t>뉴</a:t>
            </a:r>
            <a:r>
              <a:rPr sz="2300" spc="-509" dirty="0">
                <a:latin typeface="Malgun Gothic"/>
                <a:cs typeface="Malgun Gothic"/>
              </a:rPr>
              <a:t>스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05" dirty="0">
                <a:latin typeface="Malgun Gothic"/>
                <a:cs typeface="Malgun Gothic"/>
              </a:rPr>
              <a:t>구</a:t>
            </a:r>
            <a:r>
              <a:rPr sz="2300" spc="-525" dirty="0">
                <a:latin typeface="Malgun Gothic"/>
                <a:cs typeface="Malgun Gothic"/>
              </a:rPr>
              <a:t>독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00" dirty="0">
                <a:latin typeface="Malgun Gothic"/>
                <a:cs typeface="Malgun Gothic"/>
              </a:rPr>
              <a:t>버</a:t>
            </a:r>
            <a:r>
              <a:rPr sz="2300" spc="-490" dirty="0">
                <a:latin typeface="Malgun Gothic"/>
                <a:cs typeface="Malgun Gothic"/>
              </a:rPr>
              <a:t>튼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05" dirty="0">
                <a:latin typeface="Malgun Gothic"/>
                <a:cs typeface="Malgun Gothic"/>
              </a:rPr>
              <a:t>구</a:t>
            </a:r>
            <a:r>
              <a:rPr sz="2300" spc="-440" dirty="0">
                <a:latin typeface="Malgun Gothic"/>
                <a:cs typeface="Malgun Gothic"/>
              </a:rPr>
              <a:t>현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950">
              <a:latin typeface="Malgun Gothic"/>
              <a:cs typeface="Malgun Gothic"/>
            </a:endParaRPr>
          </a:p>
          <a:p>
            <a:pPr marL="753745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10" dirty="0">
                <a:latin typeface="Malgun Gothic"/>
                <a:cs typeface="Malgun Gothic"/>
              </a:rPr>
              <a:t>3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70" dirty="0">
                <a:latin typeface="Malgun Gothic"/>
                <a:cs typeface="Malgun Gothic"/>
              </a:rPr>
              <a:t>2</a:t>
            </a:r>
            <a:r>
              <a:rPr sz="2300" spc="-45" dirty="0">
                <a:latin typeface="Malgun Gothic"/>
                <a:cs typeface="Malgun Gothic"/>
              </a:rPr>
              <a:t>.</a:t>
            </a:r>
            <a:r>
              <a:rPr sz="2300" spc="135" dirty="0">
                <a:latin typeface="Malgun Gothic"/>
                <a:cs typeface="Malgun Gothic"/>
              </a:rPr>
              <a:t>0</a:t>
            </a:r>
            <a:r>
              <a:rPr sz="2300" spc="150" dirty="0">
                <a:latin typeface="Malgun Gothic"/>
                <a:cs typeface="Malgun Gothic"/>
              </a:rPr>
              <a:t>6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145" dirty="0">
                <a:latin typeface="Malgun Gothic"/>
                <a:cs typeface="Malgun Gothic"/>
              </a:rPr>
              <a:t>-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0" dirty="0">
                <a:latin typeface="Malgun Gothic"/>
                <a:cs typeface="Malgun Gothic"/>
              </a:rPr>
              <a:t>호</a:t>
            </a:r>
            <a:r>
              <a:rPr sz="2300" spc="-395" dirty="0">
                <a:latin typeface="Malgun Gothic"/>
                <a:cs typeface="Malgun Gothic"/>
              </a:rPr>
              <a:t>텔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40" dirty="0">
                <a:latin typeface="Malgun Gothic"/>
                <a:cs typeface="Malgun Gothic"/>
              </a:rPr>
              <a:t>소</a:t>
            </a:r>
            <a:r>
              <a:rPr sz="2300" spc="-395" dirty="0">
                <a:latin typeface="Malgun Gothic"/>
                <a:cs typeface="Malgun Gothic"/>
              </a:rPr>
              <a:t>개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400" dirty="0">
                <a:latin typeface="Malgun Gothic"/>
                <a:cs typeface="Malgun Gothic"/>
              </a:rPr>
              <a:t>페</a:t>
            </a:r>
            <a:r>
              <a:rPr sz="2300" spc="-475" dirty="0">
                <a:latin typeface="Malgun Gothic"/>
                <a:cs typeface="Malgun Gothic"/>
              </a:rPr>
              <a:t>이</a:t>
            </a:r>
            <a:r>
              <a:rPr sz="2300" spc="-470" dirty="0">
                <a:latin typeface="Malgun Gothic"/>
                <a:cs typeface="Malgun Gothic"/>
              </a:rPr>
              <a:t>지</a:t>
            </a:r>
            <a:r>
              <a:rPr sz="2300" spc="-215" dirty="0">
                <a:latin typeface="Malgun Gothic"/>
                <a:cs typeface="Malgun Gothic"/>
              </a:rPr>
              <a:t> </a:t>
            </a:r>
            <a:r>
              <a:rPr sz="2300" spc="-505" dirty="0">
                <a:latin typeface="Malgun Gothic"/>
                <a:cs typeface="Malgun Gothic"/>
              </a:rPr>
              <a:t>구</a:t>
            </a:r>
            <a:r>
              <a:rPr sz="2300" spc="-440" dirty="0">
                <a:latin typeface="Malgun Gothic"/>
                <a:cs typeface="Malgun Gothic"/>
              </a:rPr>
              <a:t>현</a:t>
            </a:r>
            <a:endParaRPr sz="23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654" y="610647"/>
            <a:ext cx="13385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445" dirty="0">
                <a:latin typeface="Malgun Gothic"/>
                <a:cs typeface="Malgun Gothic"/>
              </a:rPr>
              <a:t>팀</a:t>
            </a:r>
            <a:r>
              <a:rPr sz="2350" spc="-380" dirty="0">
                <a:latin typeface="Malgun Gothic"/>
                <a:cs typeface="Malgun Gothic"/>
              </a:rPr>
              <a:t>원</a:t>
            </a:r>
            <a:r>
              <a:rPr sz="2350" spc="-375" dirty="0">
                <a:latin typeface="Malgun Gothic"/>
                <a:cs typeface="Malgun Gothic"/>
              </a:rPr>
              <a:t>별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일</a:t>
            </a:r>
            <a:r>
              <a:rPr sz="2350" spc="-470" dirty="0">
                <a:latin typeface="Malgun Gothic"/>
                <a:cs typeface="Malgun Gothic"/>
              </a:rPr>
              <a:t>정</a:t>
            </a:r>
            <a:endParaRPr sz="2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6058" y="1525632"/>
            <a:ext cx="6421120" cy="771588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49275" algn="ctr">
              <a:lnSpc>
                <a:spcPct val="100000"/>
              </a:lnSpc>
              <a:spcBef>
                <a:spcPts val="775"/>
              </a:spcBef>
            </a:pPr>
            <a:r>
              <a:rPr sz="6050" spc="-1165" dirty="0">
                <a:latin typeface="Malgun Gothic"/>
                <a:cs typeface="Malgun Gothic"/>
              </a:rPr>
              <a:t>김지호</a:t>
            </a:r>
            <a:endParaRPr sz="6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5" dirty="0">
                <a:latin typeface="Malgun Gothic"/>
                <a:cs typeface="Malgun Gothic"/>
              </a:rPr>
              <a:t>2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사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500" dirty="0">
                <a:latin typeface="Malgun Gothic"/>
                <a:cs typeface="Malgun Gothic"/>
              </a:rPr>
              <a:t>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0" dirty="0">
                <a:latin typeface="Malgun Gothic"/>
                <a:cs typeface="Malgun Gothic"/>
              </a:rPr>
              <a:t>바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0" dirty="0">
                <a:latin typeface="Malgun Gothic"/>
                <a:cs typeface="Malgun Gothic"/>
              </a:rPr>
              <a:t>만</a:t>
            </a:r>
            <a:r>
              <a:rPr sz="2350" spc="-465" dirty="0">
                <a:latin typeface="Malgun Gothic"/>
                <a:cs typeface="Malgun Gothic"/>
              </a:rPr>
              <a:t>들</a:t>
            </a:r>
            <a:r>
              <a:rPr sz="2350" spc="-385" dirty="0">
                <a:latin typeface="Malgun Gothic"/>
                <a:cs typeface="Malgun Gothic"/>
              </a:rPr>
              <a:t>기</a:t>
            </a:r>
            <a:r>
              <a:rPr sz="2350" spc="85" dirty="0">
                <a:latin typeface="Malgun Gothic"/>
                <a:cs typeface="Malgun Gothic"/>
              </a:rPr>
              <a:t>(</a:t>
            </a:r>
            <a:r>
              <a:rPr sz="2350" spc="-505" dirty="0">
                <a:latin typeface="Malgun Gothic"/>
                <a:cs typeface="Malgun Gothic"/>
              </a:rPr>
              <a:t>누</a:t>
            </a:r>
            <a:r>
              <a:rPr sz="2350" spc="-480" dirty="0">
                <a:latin typeface="Malgun Gothic"/>
                <a:cs typeface="Malgun Gothic"/>
              </a:rPr>
              <a:t>르</a:t>
            </a:r>
            <a:r>
              <a:rPr sz="2350" spc="-440" dirty="0">
                <a:latin typeface="Malgun Gothic"/>
                <a:cs typeface="Malgun Gothic"/>
              </a:rPr>
              <a:t>면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나</a:t>
            </a:r>
            <a:r>
              <a:rPr sz="2350" spc="-350" dirty="0">
                <a:latin typeface="Malgun Gothic"/>
                <a:cs typeface="Malgun Gothic"/>
              </a:rPr>
              <a:t>타</a:t>
            </a:r>
            <a:r>
              <a:rPr sz="2350" spc="-385" dirty="0">
                <a:latin typeface="Malgun Gothic"/>
                <a:cs typeface="Malgun Gothic"/>
              </a:rPr>
              <a:t>남</a:t>
            </a:r>
            <a:r>
              <a:rPr sz="2350" spc="105" dirty="0">
                <a:latin typeface="Malgun Gothic"/>
                <a:cs typeface="Malgun Gothic"/>
              </a:rPr>
              <a:t>)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0" dirty="0">
                <a:latin typeface="Malgun Gothic"/>
                <a:cs typeface="Malgun Gothic"/>
              </a:rPr>
              <a:t>3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55" dirty="0">
                <a:latin typeface="Malgun Gothic"/>
                <a:cs typeface="Malgun Gothic"/>
              </a:rPr>
              <a:t>-</a:t>
            </a:r>
            <a:r>
              <a:rPr sz="2350" spc="-385" dirty="0">
                <a:latin typeface="Malgun Gothic"/>
                <a:cs typeface="Malgun Gothic"/>
              </a:rPr>
              <a:t>관</a:t>
            </a:r>
            <a:r>
              <a:rPr sz="2350" spc="-530" dirty="0">
                <a:latin typeface="Malgun Gothic"/>
                <a:cs typeface="Malgun Gothic"/>
              </a:rPr>
              <a:t>리</a:t>
            </a:r>
            <a:r>
              <a:rPr sz="2350" spc="-360" dirty="0">
                <a:latin typeface="Malgun Gothic"/>
                <a:cs typeface="Malgun Gothic"/>
              </a:rPr>
              <a:t>자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09" dirty="0">
                <a:latin typeface="Malgun Gothic"/>
                <a:cs typeface="Malgun Gothic"/>
              </a:rPr>
              <a:t>홈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0" dirty="0">
                <a:latin typeface="Malgun Gothic"/>
                <a:cs typeface="Malgun Gothic"/>
              </a:rPr>
              <a:t>만</a:t>
            </a:r>
            <a:r>
              <a:rPr sz="2350" spc="-465" dirty="0">
                <a:latin typeface="Malgun Gothic"/>
                <a:cs typeface="Malgun Gothic"/>
              </a:rPr>
              <a:t>들</a:t>
            </a:r>
            <a:r>
              <a:rPr sz="2350" spc="-380" dirty="0">
                <a:latin typeface="Malgun Gothic"/>
                <a:cs typeface="Malgun Gothic"/>
              </a:rPr>
              <a:t>기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204" dirty="0">
                <a:latin typeface="Malgun Gothic"/>
                <a:cs typeface="Malgun Gothic"/>
              </a:rPr>
              <a:t>/</a:t>
            </a:r>
            <a:endParaRPr sz="2350">
              <a:latin typeface="Malgun Gothic"/>
              <a:cs typeface="Malgun Gothic"/>
            </a:endParaRPr>
          </a:p>
          <a:p>
            <a:pPr marL="1817370">
              <a:lnSpc>
                <a:spcPct val="100000"/>
              </a:lnSpc>
              <a:spcBef>
                <a:spcPts val="480"/>
              </a:spcBef>
            </a:pPr>
            <a:r>
              <a:rPr sz="2350" spc="-545" dirty="0">
                <a:latin typeface="Malgun Gothic"/>
                <a:cs typeface="Malgun Gothic"/>
              </a:rPr>
              <a:t>실</a:t>
            </a:r>
            <a:r>
              <a:rPr sz="2350" spc="-570" dirty="0">
                <a:latin typeface="Malgun Gothic"/>
                <a:cs typeface="Malgun Gothic"/>
              </a:rPr>
              <a:t>시</a:t>
            </a:r>
            <a:r>
              <a:rPr sz="2350" spc="-320" dirty="0">
                <a:latin typeface="Malgun Gothic"/>
                <a:cs typeface="Malgun Gothic"/>
              </a:rPr>
              <a:t>간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상</a:t>
            </a:r>
            <a:r>
              <a:rPr sz="2350" spc="-340" dirty="0">
                <a:latin typeface="Malgun Gothic"/>
                <a:cs typeface="Malgun Gothic"/>
              </a:rPr>
              <a:t>황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0" dirty="0">
                <a:latin typeface="Malgun Gothic"/>
                <a:cs typeface="Malgun Gothic"/>
              </a:rPr>
              <a:t>만</a:t>
            </a:r>
            <a:r>
              <a:rPr sz="2350" spc="-465" dirty="0">
                <a:latin typeface="Malgun Gothic"/>
                <a:cs typeface="Malgun Gothic"/>
              </a:rPr>
              <a:t>들</a:t>
            </a:r>
            <a:r>
              <a:rPr sz="2350" spc="-385" dirty="0">
                <a:latin typeface="Malgun Gothic"/>
                <a:cs typeface="Malgun Gothic"/>
              </a:rPr>
              <a:t>기</a:t>
            </a:r>
            <a:r>
              <a:rPr sz="2350" spc="85" dirty="0">
                <a:latin typeface="Malgun Gothic"/>
                <a:cs typeface="Malgun Gothic"/>
              </a:rPr>
              <a:t>(</a:t>
            </a:r>
            <a:r>
              <a:rPr sz="2350" spc="135" dirty="0">
                <a:latin typeface="Malgun Gothic"/>
                <a:cs typeface="Malgun Gothic"/>
              </a:rPr>
              <a:t>7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-135" dirty="0">
                <a:latin typeface="Malgun Gothic"/>
                <a:cs typeface="Malgun Gothic"/>
              </a:rPr>
              <a:t>%</a:t>
            </a:r>
            <a:r>
              <a:rPr sz="2350" spc="105" dirty="0">
                <a:latin typeface="Malgun Gothic"/>
                <a:cs typeface="Malgun Gothic"/>
              </a:rPr>
              <a:t>)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95" dirty="0">
                <a:latin typeface="Malgun Gothic"/>
                <a:cs typeface="Malgun Gothic"/>
              </a:rPr>
              <a:t>4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75" dirty="0">
                <a:latin typeface="Malgun Gothic"/>
                <a:cs typeface="Malgun Gothic"/>
              </a:rPr>
              <a:t>컬</a:t>
            </a:r>
            <a:r>
              <a:rPr sz="2350" spc="-450" dirty="0">
                <a:latin typeface="Malgun Gothic"/>
                <a:cs typeface="Malgun Gothic"/>
              </a:rPr>
              <a:t>러</a:t>
            </a:r>
            <a:r>
              <a:rPr sz="2350" spc="155" dirty="0">
                <a:latin typeface="Malgun Gothic"/>
                <a:cs typeface="Malgun Gothic"/>
              </a:rPr>
              <a:t>,</a:t>
            </a:r>
            <a:r>
              <a:rPr sz="2350" spc="-515" dirty="0">
                <a:latin typeface="Malgun Gothic"/>
                <a:cs typeface="Malgun Gothic"/>
              </a:rPr>
              <a:t>폰</a:t>
            </a:r>
            <a:r>
              <a:rPr sz="2350" spc="-475" dirty="0">
                <a:latin typeface="Malgun Gothic"/>
                <a:cs typeface="Malgun Gothic"/>
              </a:rPr>
              <a:t>트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변</a:t>
            </a:r>
            <a:r>
              <a:rPr sz="2350" spc="-445" dirty="0">
                <a:latin typeface="Malgun Gothic"/>
                <a:cs typeface="Malgun Gothic"/>
              </a:rPr>
              <a:t>경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endParaRPr sz="2350">
              <a:latin typeface="Malgun Gothic"/>
              <a:cs typeface="Malgun Gothic"/>
            </a:endParaRPr>
          </a:p>
          <a:p>
            <a:pPr marL="1895475" marR="1280160">
              <a:lnSpc>
                <a:spcPct val="117000"/>
              </a:lnSpc>
            </a:pP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25" dirty="0">
                <a:latin typeface="Malgun Gothic"/>
                <a:cs typeface="Malgun Gothic"/>
              </a:rPr>
              <a:t>재고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70" dirty="0">
                <a:latin typeface="Malgun Gothic"/>
                <a:cs typeface="Malgun Gothic"/>
              </a:rPr>
              <a:t>디</a:t>
            </a:r>
            <a:r>
              <a:rPr sz="2350" spc="-365" dirty="0">
                <a:latin typeface="Malgun Gothic"/>
                <a:cs typeface="Malgun Gothic"/>
              </a:rPr>
              <a:t>자</a:t>
            </a:r>
            <a:r>
              <a:rPr sz="2350" spc="-380" dirty="0">
                <a:latin typeface="Malgun Gothic"/>
                <a:cs typeface="Malgun Gothic"/>
              </a:rPr>
              <a:t>인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310" dirty="0">
                <a:latin typeface="Malgun Gothic"/>
                <a:cs typeface="Malgun Gothic"/>
              </a:rPr>
              <a:t>성  </a:t>
            </a:r>
            <a:r>
              <a:rPr sz="2350" spc="-85" dirty="0">
                <a:latin typeface="Malgun Gothic"/>
                <a:cs typeface="Malgun Gothic"/>
              </a:rPr>
              <a:t>(기능80%)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75" dirty="0">
                <a:latin typeface="Malgun Gothic"/>
                <a:cs typeface="Malgun Gothic"/>
              </a:rPr>
              <a:t>5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25" dirty="0">
                <a:latin typeface="Malgun Gothic"/>
                <a:cs typeface="Malgun Gothic"/>
              </a:rPr>
              <a:t>재고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조</a:t>
            </a:r>
            <a:r>
              <a:rPr sz="2350" spc="-380" dirty="0">
                <a:latin typeface="Malgun Gothic"/>
                <a:cs typeface="Malgun Gothic"/>
              </a:rPr>
              <a:t>회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이지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endParaRPr sz="2350">
              <a:latin typeface="Malgun Gothic"/>
              <a:cs typeface="Malgun Gothic"/>
            </a:endParaRPr>
          </a:p>
          <a:p>
            <a:pPr marL="1895475">
              <a:lnSpc>
                <a:spcPct val="100000"/>
              </a:lnSpc>
              <a:spcBef>
                <a:spcPts val="480"/>
              </a:spcBef>
            </a:pP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예</a:t>
            </a:r>
            <a:r>
              <a:rPr sz="2350" spc="-340" dirty="0">
                <a:latin typeface="Malgun Gothic"/>
                <a:cs typeface="Malgun Gothic"/>
              </a:rPr>
              <a:t>약</a:t>
            </a:r>
            <a:r>
              <a:rPr sz="2350" spc="-430" dirty="0">
                <a:latin typeface="Malgun Gothic"/>
                <a:cs typeface="Malgun Gothic"/>
              </a:rPr>
              <a:t>조</a:t>
            </a:r>
            <a:r>
              <a:rPr sz="2350" spc="-380" dirty="0">
                <a:latin typeface="Malgun Gothic"/>
                <a:cs typeface="Malgun Gothic"/>
              </a:rPr>
              <a:t>회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545" dirty="0">
                <a:latin typeface="Malgun Gothic"/>
                <a:cs typeface="Malgun Gothic"/>
              </a:rPr>
              <a:t>성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70" dirty="0">
                <a:latin typeface="Malgun Gothic"/>
                <a:cs typeface="Malgun Gothic"/>
              </a:rPr>
              <a:t>6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405" dirty="0">
                <a:latin typeface="Malgun Gothic"/>
                <a:cs typeface="Malgun Gothic"/>
              </a:rPr>
              <a:t> </a:t>
            </a: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45" dirty="0">
                <a:latin typeface="Malgun Gothic"/>
                <a:cs typeface="Malgun Gothic"/>
              </a:rPr>
              <a:t>설</a:t>
            </a:r>
            <a:r>
              <a:rPr sz="2350" spc="-470" dirty="0">
                <a:latin typeface="Malgun Gothic"/>
                <a:cs typeface="Malgun Gothic"/>
              </a:rPr>
              <a:t>정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550" dirty="0">
                <a:latin typeface="Malgun Gothic"/>
                <a:cs typeface="Malgun Gothic"/>
              </a:rPr>
              <a:t>성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endParaRPr sz="2350">
              <a:latin typeface="Malgun Gothic"/>
              <a:cs typeface="Malgun Gothic"/>
            </a:endParaRPr>
          </a:p>
          <a:p>
            <a:pPr marL="12700" marR="984885" indent="1961514">
              <a:lnSpc>
                <a:spcPct val="117000"/>
              </a:lnSpc>
            </a:pPr>
            <a:r>
              <a:rPr sz="2350" spc="-430" dirty="0">
                <a:latin typeface="Malgun Gothic"/>
                <a:cs typeface="Malgun Gothic"/>
              </a:rPr>
              <a:t>호</a:t>
            </a:r>
            <a:r>
              <a:rPr sz="2350" spc="-380" dirty="0">
                <a:latin typeface="Malgun Gothic"/>
                <a:cs typeface="Malgun Gothic"/>
              </a:rPr>
              <a:t>텔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20" dirty="0">
                <a:latin typeface="Malgun Gothic"/>
                <a:cs typeface="Malgun Gothic"/>
              </a:rPr>
              <a:t>통</a:t>
            </a:r>
            <a:r>
              <a:rPr sz="2350" spc="-380" dirty="0">
                <a:latin typeface="Malgun Gothic"/>
                <a:cs typeface="Malgun Gothic"/>
              </a:rPr>
              <a:t>계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310" dirty="0">
                <a:latin typeface="Malgun Gothic"/>
                <a:cs typeface="Malgun Gothic"/>
              </a:rPr>
              <a:t>성  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40" dirty="0">
                <a:latin typeface="Malgun Gothic"/>
                <a:cs typeface="Malgun Gothic"/>
              </a:rPr>
              <a:t>7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45" dirty="0">
                <a:latin typeface="Malgun Gothic"/>
                <a:cs typeface="Malgun Gothic"/>
              </a:rPr>
              <a:t>실</a:t>
            </a:r>
            <a:r>
              <a:rPr sz="2350" spc="-570" dirty="0">
                <a:latin typeface="Malgun Gothic"/>
                <a:cs typeface="Malgun Gothic"/>
              </a:rPr>
              <a:t>시</a:t>
            </a:r>
            <a:r>
              <a:rPr sz="2350" spc="-320" dirty="0">
                <a:latin typeface="Malgun Gothic"/>
                <a:cs typeface="Malgun Gothic"/>
              </a:rPr>
              <a:t>간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50" dirty="0">
                <a:latin typeface="Malgun Gothic"/>
                <a:cs typeface="Malgun Gothic"/>
              </a:rPr>
              <a:t>객</a:t>
            </a:r>
            <a:r>
              <a:rPr sz="2350" spc="-540" dirty="0">
                <a:latin typeface="Malgun Gothic"/>
                <a:cs typeface="Malgun Gothic"/>
              </a:rPr>
              <a:t>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상태변</a:t>
            </a:r>
            <a:r>
              <a:rPr sz="2350" spc="-445" dirty="0">
                <a:latin typeface="Malgun Gothic"/>
                <a:cs typeface="Malgun Gothic"/>
              </a:rPr>
              <a:t>경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모</a:t>
            </a:r>
            <a:r>
              <a:rPr sz="2350" spc="-380" dirty="0">
                <a:latin typeface="Malgun Gothic"/>
                <a:cs typeface="Malgun Gothic"/>
              </a:rPr>
              <a:t>달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550" dirty="0">
                <a:latin typeface="Malgun Gothic"/>
                <a:cs typeface="Malgun Gothic"/>
              </a:rPr>
              <a:t>성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endParaRPr sz="2350">
              <a:latin typeface="Malgun Gothic"/>
              <a:cs typeface="Malgun Gothic"/>
            </a:endParaRPr>
          </a:p>
          <a:p>
            <a:pPr marL="1817370">
              <a:lnSpc>
                <a:spcPct val="100000"/>
              </a:lnSpc>
              <a:spcBef>
                <a:spcPts val="480"/>
              </a:spcBef>
            </a:pPr>
            <a:r>
              <a:rPr sz="2350" spc="-385" dirty="0">
                <a:latin typeface="Malgun Gothic"/>
                <a:cs typeface="Malgun Gothic"/>
              </a:rPr>
              <a:t>예</a:t>
            </a:r>
            <a:r>
              <a:rPr sz="2350" spc="-340" dirty="0">
                <a:latin typeface="Malgun Gothic"/>
                <a:cs typeface="Malgun Gothic"/>
              </a:rPr>
              <a:t>약</a:t>
            </a:r>
            <a:r>
              <a:rPr sz="2350" spc="-430" dirty="0">
                <a:latin typeface="Malgun Gothic"/>
                <a:cs typeface="Malgun Gothic"/>
              </a:rPr>
              <a:t>조</a:t>
            </a:r>
            <a:r>
              <a:rPr sz="2350" spc="-380" dirty="0">
                <a:latin typeface="Malgun Gothic"/>
                <a:cs typeface="Malgun Gothic"/>
              </a:rPr>
              <a:t>회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예</a:t>
            </a:r>
            <a:r>
              <a:rPr sz="2350" spc="-340" dirty="0">
                <a:latin typeface="Malgun Gothic"/>
                <a:cs typeface="Malgun Gothic"/>
              </a:rPr>
              <a:t>약</a:t>
            </a:r>
            <a:r>
              <a:rPr sz="2350" spc="-475" dirty="0">
                <a:latin typeface="Malgun Gothic"/>
                <a:cs typeface="Malgun Gothic"/>
              </a:rPr>
              <a:t>정</a:t>
            </a:r>
            <a:r>
              <a:rPr sz="2350" spc="-425" dirty="0">
                <a:latin typeface="Malgun Gothic"/>
                <a:cs typeface="Malgun Gothic"/>
              </a:rPr>
              <a:t>보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변</a:t>
            </a:r>
            <a:r>
              <a:rPr sz="2350" spc="-445" dirty="0">
                <a:latin typeface="Malgun Gothic"/>
                <a:cs typeface="Malgun Gothic"/>
              </a:rPr>
              <a:t>경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모</a:t>
            </a:r>
            <a:r>
              <a:rPr sz="2350" spc="-380" dirty="0">
                <a:latin typeface="Malgun Gothic"/>
                <a:cs typeface="Malgun Gothic"/>
              </a:rPr>
              <a:t>달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545" dirty="0">
                <a:latin typeface="Malgun Gothic"/>
                <a:cs typeface="Malgun Gothic"/>
              </a:rPr>
              <a:t>성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8576" y="1525632"/>
            <a:ext cx="6597015" cy="56203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705485" algn="ctr">
              <a:lnSpc>
                <a:spcPct val="100000"/>
              </a:lnSpc>
              <a:spcBef>
                <a:spcPts val="775"/>
              </a:spcBef>
            </a:pPr>
            <a:r>
              <a:rPr sz="6050" spc="-1255" dirty="0">
                <a:latin typeface="Malgun Gothic"/>
                <a:cs typeface="Malgun Gothic"/>
              </a:rPr>
              <a:t>오유진</a:t>
            </a:r>
            <a:endParaRPr sz="6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5" dirty="0">
                <a:latin typeface="Malgun Gothic"/>
                <a:cs typeface="Malgun Gothic"/>
              </a:rPr>
              <a:t>2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로</a:t>
            </a:r>
            <a:r>
              <a:rPr sz="2350" spc="-505" dirty="0">
                <a:latin typeface="Malgun Gothic"/>
                <a:cs typeface="Malgun Gothic"/>
              </a:rPr>
              <a:t>그</a:t>
            </a:r>
            <a:r>
              <a:rPr sz="2350" spc="-385" dirty="0">
                <a:latin typeface="Malgun Gothic"/>
                <a:cs typeface="Malgun Gothic"/>
              </a:rPr>
              <a:t>인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520" dirty="0">
                <a:latin typeface="Malgun Gothic"/>
                <a:cs typeface="Malgun Gothic"/>
              </a:rPr>
              <a:t>용</a:t>
            </a:r>
            <a:r>
              <a:rPr sz="2350" spc="-340" dirty="0">
                <a:latin typeface="Malgun Gothic"/>
                <a:cs typeface="Malgun Gothic"/>
              </a:rPr>
              <a:t>약</a:t>
            </a:r>
            <a:r>
              <a:rPr sz="2350" spc="-380" dirty="0">
                <a:latin typeface="Malgun Gothic"/>
                <a:cs typeface="Malgun Gothic"/>
              </a:rPr>
              <a:t>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95" dirty="0">
                <a:latin typeface="Malgun Gothic"/>
                <a:cs typeface="Malgun Gothic"/>
              </a:rPr>
              <a:t>구</a:t>
            </a:r>
            <a:r>
              <a:rPr sz="2350" spc="-425" dirty="0">
                <a:latin typeface="Malgun Gothic"/>
                <a:cs typeface="Malgun Gothic"/>
              </a:rPr>
              <a:t>현</a:t>
            </a:r>
            <a:endParaRPr sz="2350">
              <a:latin typeface="Malgun Gothic"/>
              <a:cs typeface="Malgun Gothic"/>
            </a:endParaRPr>
          </a:p>
          <a:p>
            <a:pPr marL="1895475">
              <a:lnSpc>
                <a:spcPct val="100000"/>
              </a:lnSpc>
              <a:spcBef>
                <a:spcPts val="480"/>
              </a:spcBef>
            </a:pPr>
            <a:r>
              <a:rPr sz="2350" spc="-385" dirty="0">
                <a:latin typeface="Malgun Gothic"/>
                <a:cs typeface="Malgun Gothic"/>
              </a:rPr>
              <a:t>버</a:t>
            </a:r>
            <a:r>
              <a:rPr sz="2350" spc="-475" dirty="0">
                <a:latin typeface="Malgun Gothic"/>
                <a:cs typeface="Malgun Gothic"/>
              </a:rPr>
              <a:t>튼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기</a:t>
            </a:r>
            <a:r>
              <a:rPr sz="2350" spc="-475" dirty="0">
                <a:latin typeface="Malgun Gothic"/>
                <a:cs typeface="Malgun Gothic"/>
              </a:rPr>
              <a:t>능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545" dirty="0">
                <a:latin typeface="Malgun Gothic"/>
                <a:cs typeface="Malgun Gothic"/>
              </a:rPr>
              <a:t>성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0" dirty="0">
                <a:latin typeface="Malgun Gothic"/>
                <a:cs typeface="Malgun Gothic"/>
              </a:rPr>
              <a:t>3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회원가</a:t>
            </a:r>
            <a:r>
              <a:rPr sz="2350" spc="-380" dirty="0">
                <a:latin typeface="Malgun Gothic"/>
                <a:cs typeface="Malgun Gothic"/>
              </a:rPr>
              <a:t>입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95" dirty="0">
                <a:latin typeface="Malgun Gothic"/>
                <a:cs typeface="Malgun Gothic"/>
              </a:rPr>
              <a:t>구</a:t>
            </a:r>
            <a:r>
              <a:rPr sz="2350" spc="-425" dirty="0">
                <a:latin typeface="Malgun Gothic"/>
                <a:cs typeface="Malgun Gothic"/>
              </a:rPr>
              <a:t>현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75" dirty="0">
                <a:latin typeface="Malgun Gothic"/>
                <a:cs typeface="Malgun Gothic"/>
              </a:rPr>
              <a:t>5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회원가</a:t>
            </a:r>
            <a:r>
              <a:rPr sz="2350" spc="-380" dirty="0">
                <a:latin typeface="Malgun Gothic"/>
                <a:cs typeface="Malgun Gothic"/>
              </a:rPr>
              <a:t>입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90" dirty="0">
                <a:latin typeface="Malgun Gothic"/>
                <a:cs typeface="Malgun Gothic"/>
              </a:rPr>
              <a:t>필</a:t>
            </a:r>
            <a:r>
              <a:rPr sz="2350" spc="-480" dirty="0">
                <a:latin typeface="Malgun Gothic"/>
                <a:cs typeface="Malgun Gothic"/>
              </a:rPr>
              <a:t>수</a:t>
            </a:r>
            <a:r>
              <a:rPr sz="2350" spc="-385" dirty="0">
                <a:latin typeface="Malgun Gothic"/>
                <a:cs typeface="Malgun Gothic"/>
              </a:rPr>
              <a:t>사</a:t>
            </a:r>
            <a:r>
              <a:rPr sz="2350" spc="-280" dirty="0">
                <a:latin typeface="Malgun Gothic"/>
                <a:cs typeface="Malgun Gothic"/>
              </a:rPr>
              <a:t>항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입</a:t>
            </a:r>
            <a:r>
              <a:rPr sz="2350" spc="-409" dirty="0">
                <a:latin typeface="Malgun Gothic"/>
                <a:cs typeface="Malgun Gothic"/>
              </a:rPr>
              <a:t>력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65" dirty="0">
                <a:latin typeface="Malgun Gothic"/>
                <a:cs typeface="Malgun Gothic"/>
              </a:rPr>
              <a:t>안</a:t>
            </a:r>
            <a:r>
              <a:rPr sz="2350" spc="-409" dirty="0">
                <a:latin typeface="Malgun Gothic"/>
                <a:cs typeface="Malgun Gothic"/>
              </a:rPr>
              <a:t>내</a:t>
            </a:r>
            <a:endParaRPr sz="2350">
              <a:latin typeface="Malgun Gothic"/>
              <a:cs typeface="Malgun Gothic"/>
            </a:endParaRPr>
          </a:p>
          <a:p>
            <a:pPr marL="1895475">
              <a:lnSpc>
                <a:spcPct val="100000"/>
              </a:lnSpc>
              <a:spcBef>
                <a:spcPts val="480"/>
              </a:spcBef>
            </a:pPr>
            <a:r>
              <a:rPr sz="2350" spc="-385" dirty="0">
                <a:latin typeface="Malgun Gothic"/>
                <a:cs typeface="Malgun Gothic"/>
              </a:rPr>
              <a:t>회원가</a:t>
            </a:r>
            <a:r>
              <a:rPr sz="2350" spc="-380" dirty="0">
                <a:latin typeface="Malgun Gothic"/>
                <a:cs typeface="Malgun Gothic"/>
              </a:rPr>
              <a:t>입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50" dirty="0">
                <a:latin typeface="Malgun Gothic"/>
                <a:cs typeface="Malgun Gothic"/>
              </a:rPr>
              <a:t>성</a:t>
            </a:r>
            <a:r>
              <a:rPr sz="2350" spc="-515" dirty="0">
                <a:latin typeface="Malgun Gothic"/>
                <a:cs typeface="Malgun Gothic"/>
              </a:rPr>
              <a:t>공</a:t>
            </a:r>
            <a:r>
              <a:rPr sz="2350" spc="-565" dirty="0">
                <a:latin typeface="Malgun Gothic"/>
                <a:cs typeface="Malgun Gothic"/>
              </a:rPr>
              <a:t>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로</a:t>
            </a:r>
            <a:r>
              <a:rPr sz="2350" spc="-505" dirty="0">
                <a:latin typeface="Malgun Gothic"/>
                <a:cs typeface="Malgun Gothic"/>
              </a:rPr>
              <a:t>그</a:t>
            </a:r>
            <a:r>
              <a:rPr sz="2350" spc="-380" dirty="0">
                <a:latin typeface="Malgun Gothic"/>
                <a:cs typeface="Malgun Gothic"/>
              </a:rPr>
              <a:t>인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30" dirty="0">
                <a:latin typeface="Malgun Gothic"/>
                <a:cs typeface="Malgun Gothic"/>
              </a:rPr>
              <a:t>화</a:t>
            </a:r>
            <a:r>
              <a:rPr sz="2350" spc="-440" dirty="0">
                <a:latin typeface="Malgun Gothic"/>
                <a:cs typeface="Malgun Gothic"/>
              </a:rPr>
              <a:t>면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변</a:t>
            </a:r>
            <a:r>
              <a:rPr sz="2350" spc="-445" dirty="0">
                <a:latin typeface="Malgun Gothic"/>
                <a:cs typeface="Malgun Gothic"/>
              </a:rPr>
              <a:t>경</a:t>
            </a:r>
            <a:endParaRPr sz="2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Malgun Gothic"/>
              <a:cs typeface="Malgun Gothic"/>
            </a:endParaRPr>
          </a:p>
          <a:p>
            <a:pPr marL="1895475" marR="5080" indent="-1883410">
              <a:lnSpc>
                <a:spcPct val="117000"/>
              </a:lnSpc>
            </a:pP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5" dirty="0">
                <a:latin typeface="Malgun Gothic"/>
                <a:cs typeface="Malgun Gothic"/>
              </a:rPr>
              <a:t>3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90" dirty="0">
                <a:latin typeface="Malgun Gothic"/>
                <a:cs typeface="Malgun Gothic"/>
              </a:rPr>
              <a:t>2</a:t>
            </a:r>
            <a:r>
              <a:rPr sz="2350" spc="-40" dirty="0">
                <a:latin typeface="Malgun Gothic"/>
                <a:cs typeface="Malgun Gothic"/>
              </a:rPr>
              <a:t>.</a:t>
            </a:r>
            <a:r>
              <a:rPr sz="2350" spc="155" dirty="0">
                <a:latin typeface="Malgun Gothic"/>
                <a:cs typeface="Malgun Gothic"/>
              </a:rPr>
              <a:t>0</a:t>
            </a:r>
            <a:r>
              <a:rPr sz="2350" spc="170" dirty="0">
                <a:latin typeface="Malgun Gothic"/>
                <a:cs typeface="Malgun Gothic"/>
              </a:rPr>
              <a:t>6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-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회</a:t>
            </a:r>
            <a:r>
              <a:rPr sz="2350" spc="-380" dirty="0">
                <a:latin typeface="Malgun Gothic"/>
                <a:cs typeface="Malgun Gothic"/>
              </a:rPr>
              <a:t>원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로</a:t>
            </a:r>
            <a:r>
              <a:rPr sz="2350" spc="-505" dirty="0">
                <a:latin typeface="Malgun Gothic"/>
                <a:cs typeface="Malgun Gothic"/>
              </a:rPr>
              <a:t>그</a:t>
            </a:r>
            <a:r>
              <a:rPr sz="2350" spc="-380" dirty="0">
                <a:latin typeface="Malgun Gothic"/>
                <a:cs typeface="Malgun Gothic"/>
              </a:rPr>
              <a:t>인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160" dirty="0">
                <a:latin typeface="Malgun Gothic"/>
                <a:cs typeface="Malgun Gothic"/>
              </a:rPr>
              <a:t>,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520" dirty="0">
                <a:latin typeface="Malgun Gothic"/>
                <a:cs typeface="Malgun Gothic"/>
              </a:rPr>
              <a:t>용</a:t>
            </a:r>
            <a:r>
              <a:rPr sz="2350" spc="-340" dirty="0">
                <a:latin typeface="Malgun Gothic"/>
                <a:cs typeface="Malgun Gothic"/>
              </a:rPr>
              <a:t>약</a:t>
            </a:r>
            <a:r>
              <a:rPr sz="2350" spc="-380" dirty="0">
                <a:latin typeface="Malgun Gothic"/>
                <a:cs typeface="Malgun Gothic"/>
              </a:rPr>
              <a:t>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체</a:t>
            </a:r>
            <a:r>
              <a:rPr sz="2350" spc="-505" dirty="0">
                <a:latin typeface="Malgun Gothic"/>
                <a:cs typeface="Malgun Gothic"/>
              </a:rPr>
              <a:t>크</a:t>
            </a:r>
            <a:r>
              <a:rPr sz="2350" spc="-385" dirty="0">
                <a:latin typeface="Malgun Gothic"/>
                <a:cs typeface="Malgun Gothic"/>
              </a:rPr>
              <a:t>박</a:t>
            </a:r>
            <a:r>
              <a:rPr sz="2350" spc="-500" dirty="0">
                <a:latin typeface="Malgun Gothic"/>
                <a:cs typeface="Malgun Gothic"/>
              </a:rPr>
              <a:t>스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기</a:t>
            </a:r>
            <a:r>
              <a:rPr sz="2350" spc="-475" dirty="0">
                <a:latin typeface="Malgun Gothic"/>
                <a:cs typeface="Malgun Gothic"/>
              </a:rPr>
              <a:t>능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45" dirty="0">
                <a:latin typeface="Malgun Gothic"/>
                <a:cs typeface="Malgun Gothic"/>
              </a:rPr>
              <a:t>완</a:t>
            </a:r>
            <a:r>
              <a:rPr sz="2350" spc="-310" dirty="0">
                <a:latin typeface="Malgun Gothic"/>
                <a:cs typeface="Malgun Gothic"/>
              </a:rPr>
              <a:t>성  </a:t>
            </a:r>
            <a:r>
              <a:rPr sz="2350" spc="-385" dirty="0">
                <a:latin typeface="Malgun Gothic"/>
                <a:cs typeface="Malgun Gothic"/>
              </a:rPr>
              <a:t>관</a:t>
            </a:r>
            <a:r>
              <a:rPr sz="2350" spc="-530" dirty="0">
                <a:latin typeface="Malgun Gothic"/>
                <a:cs typeface="Malgun Gothic"/>
              </a:rPr>
              <a:t>리</a:t>
            </a:r>
            <a:r>
              <a:rPr sz="2350" spc="-360" dirty="0">
                <a:latin typeface="Malgun Gothic"/>
                <a:cs typeface="Malgun Gothic"/>
              </a:rPr>
              <a:t>자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로</a:t>
            </a:r>
            <a:r>
              <a:rPr sz="2350" spc="-505" dirty="0">
                <a:latin typeface="Malgun Gothic"/>
                <a:cs typeface="Malgun Gothic"/>
              </a:rPr>
              <a:t>그</a:t>
            </a:r>
            <a:r>
              <a:rPr sz="2350" spc="-380" dirty="0">
                <a:latin typeface="Malgun Gothic"/>
                <a:cs typeface="Malgun Gothic"/>
              </a:rPr>
              <a:t>인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565" dirty="0">
                <a:latin typeface="Malgun Gothic"/>
                <a:cs typeface="Malgun Gothic"/>
              </a:rPr>
              <a:t>시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관</a:t>
            </a:r>
            <a:r>
              <a:rPr sz="2350" spc="-530" dirty="0">
                <a:latin typeface="Malgun Gothic"/>
                <a:cs typeface="Malgun Gothic"/>
              </a:rPr>
              <a:t>리</a:t>
            </a:r>
            <a:r>
              <a:rPr sz="2350" spc="-360" dirty="0">
                <a:latin typeface="Malgun Gothic"/>
                <a:cs typeface="Malgun Gothic"/>
              </a:rPr>
              <a:t>자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385" dirty="0">
                <a:latin typeface="Malgun Gothic"/>
                <a:cs typeface="Malgun Gothic"/>
              </a:rPr>
              <a:t>페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459" dirty="0">
                <a:latin typeface="Malgun Gothic"/>
                <a:cs typeface="Malgun Gothic"/>
              </a:rPr>
              <a:t>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65" dirty="0">
                <a:latin typeface="Malgun Gothic"/>
                <a:cs typeface="Malgun Gothic"/>
              </a:rPr>
              <a:t>이</a:t>
            </a:r>
            <a:r>
              <a:rPr sz="2350" spc="-515" dirty="0">
                <a:latin typeface="Malgun Gothic"/>
                <a:cs typeface="Malgun Gothic"/>
              </a:rPr>
              <a:t>동</a:t>
            </a:r>
            <a:endParaRPr sz="2350">
              <a:latin typeface="Malgun Gothic"/>
              <a:cs typeface="Malgun Gothic"/>
            </a:endParaRPr>
          </a:p>
          <a:p>
            <a:pPr marL="1895475">
              <a:lnSpc>
                <a:spcPct val="100000"/>
              </a:lnSpc>
              <a:spcBef>
                <a:spcPts val="480"/>
              </a:spcBef>
            </a:pPr>
            <a:r>
              <a:rPr sz="2350" spc="-500" dirty="0">
                <a:latin typeface="Malgun Gothic"/>
                <a:cs typeface="Malgun Gothic"/>
              </a:rPr>
              <a:t>추</a:t>
            </a:r>
            <a:r>
              <a:rPr sz="2350" spc="-380" dirty="0">
                <a:latin typeface="Malgun Gothic"/>
                <a:cs typeface="Malgun Gothic"/>
              </a:rPr>
              <a:t>가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30" dirty="0">
                <a:latin typeface="Malgun Gothic"/>
                <a:cs typeface="Malgun Gothic"/>
              </a:rPr>
              <a:t>오</a:t>
            </a:r>
            <a:r>
              <a:rPr sz="2350" spc="-500" dirty="0">
                <a:latin typeface="Malgun Gothic"/>
                <a:cs typeface="Malgun Gothic"/>
              </a:rPr>
              <a:t>류</a:t>
            </a:r>
            <a:r>
              <a:rPr sz="2350" spc="-210" dirty="0">
                <a:latin typeface="Malgun Gothic"/>
                <a:cs typeface="Malgun Gothic"/>
              </a:rPr>
              <a:t> </a:t>
            </a:r>
            <a:r>
              <a:rPr sz="2350" spc="-480" dirty="0">
                <a:latin typeface="Malgun Gothic"/>
                <a:cs typeface="Malgun Gothic"/>
              </a:rPr>
              <a:t>수</a:t>
            </a:r>
            <a:r>
              <a:rPr sz="2350" spc="-470" dirty="0">
                <a:latin typeface="Malgun Gothic"/>
                <a:cs typeface="Malgun Gothic"/>
              </a:rPr>
              <a:t>정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012" y="420661"/>
            <a:ext cx="13385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-445" dirty="0"/>
              <a:t>팀</a:t>
            </a:r>
            <a:r>
              <a:rPr sz="2350" spc="-380" dirty="0"/>
              <a:t>원</a:t>
            </a:r>
            <a:r>
              <a:rPr sz="2350" spc="-375" dirty="0"/>
              <a:t>별</a:t>
            </a:r>
            <a:r>
              <a:rPr sz="2350" spc="-210" dirty="0"/>
              <a:t> </a:t>
            </a:r>
            <a:r>
              <a:rPr sz="2350" spc="-380" dirty="0"/>
              <a:t>일</a:t>
            </a:r>
            <a:r>
              <a:rPr sz="2350" spc="-470" dirty="0"/>
              <a:t>정</a:t>
            </a:r>
            <a:endParaRPr sz="23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2207" y="4830011"/>
            <a:ext cx="8815792" cy="54569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9581" y="4396437"/>
            <a:ext cx="74752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1710" dirty="0"/>
              <a:t>느</a:t>
            </a:r>
            <a:r>
              <a:rPr sz="8100" spc="-1595" dirty="0"/>
              <a:t>낀</a:t>
            </a:r>
            <a:r>
              <a:rPr sz="8100" spc="-1880" dirty="0"/>
              <a:t>점</a:t>
            </a:r>
            <a:r>
              <a:rPr sz="8100" spc="-745" dirty="0"/>
              <a:t> </a:t>
            </a:r>
            <a:r>
              <a:rPr sz="8100" spc="-1555" dirty="0"/>
              <a:t>및</a:t>
            </a:r>
            <a:r>
              <a:rPr sz="8100" spc="-745" dirty="0"/>
              <a:t> </a:t>
            </a:r>
            <a:r>
              <a:rPr sz="8100" spc="-1520" dirty="0"/>
              <a:t>보</a:t>
            </a:r>
            <a:r>
              <a:rPr sz="8100" spc="-1245" dirty="0"/>
              <a:t>완</a:t>
            </a:r>
            <a:r>
              <a:rPr sz="8100" spc="-1100" dirty="0"/>
              <a:t>할</a:t>
            </a:r>
            <a:r>
              <a:rPr sz="8100" spc="-745" dirty="0"/>
              <a:t> </a:t>
            </a:r>
            <a:r>
              <a:rPr sz="8100" spc="-1880" dirty="0"/>
              <a:t>점</a:t>
            </a:r>
            <a:endParaRPr sz="8100"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08" y="0"/>
                </a:lnTo>
                <a:lnTo>
                  <a:pt x="4748729" y="42221"/>
                </a:lnTo>
                <a:lnTo>
                  <a:pt x="4747457" y="91374"/>
                </a:lnTo>
                <a:lnTo>
                  <a:pt x="4743306" y="138443"/>
                </a:lnTo>
                <a:lnTo>
                  <a:pt x="4736520" y="183605"/>
                </a:lnTo>
                <a:lnTo>
                  <a:pt x="4727344" y="227038"/>
                </a:lnTo>
                <a:lnTo>
                  <a:pt x="4716023" y="268920"/>
                </a:lnTo>
                <a:lnTo>
                  <a:pt x="4702801" y="309428"/>
                </a:lnTo>
                <a:lnTo>
                  <a:pt x="4687924" y="348742"/>
                </a:lnTo>
                <a:lnTo>
                  <a:pt x="4671635" y="387038"/>
                </a:lnTo>
                <a:lnTo>
                  <a:pt x="4654179" y="424494"/>
                </a:lnTo>
                <a:lnTo>
                  <a:pt x="4635802" y="461288"/>
                </a:lnTo>
                <a:lnTo>
                  <a:pt x="4616747" y="497599"/>
                </a:lnTo>
                <a:lnTo>
                  <a:pt x="4538646" y="641559"/>
                </a:lnTo>
                <a:lnTo>
                  <a:pt x="4519874" y="678118"/>
                </a:lnTo>
                <a:lnTo>
                  <a:pt x="4501893" y="715260"/>
                </a:lnTo>
                <a:lnTo>
                  <a:pt x="4484947" y="753164"/>
                </a:lnTo>
                <a:lnTo>
                  <a:pt x="4469280" y="792006"/>
                </a:lnTo>
                <a:lnTo>
                  <a:pt x="4455139" y="831965"/>
                </a:lnTo>
                <a:lnTo>
                  <a:pt x="4442766" y="873219"/>
                </a:lnTo>
                <a:lnTo>
                  <a:pt x="4438101" y="889527"/>
                </a:lnTo>
                <a:lnTo>
                  <a:pt x="4432615" y="907108"/>
                </a:lnTo>
                <a:lnTo>
                  <a:pt x="4419165" y="945917"/>
                </a:lnTo>
                <a:lnTo>
                  <a:pt x="4402383" y="989306"/>
                </a:lnTo>
                <a:lnTo>
                  <a:pt x="4382238" y="1036932"/>
                </a:lnTo>
                <a:lnTo>
                  <a:pt x="4358697" y="1088454"/>
                </a:lnTo>
                <a:lnTo>
                  <a:pt x="4331727" y="1143528"/>
                </a:lnTo>
                <a:lnTo>
                  <a:pt x="4301296" y="1201814"/>
                </a:lnTo>
                <a:lnTo>
                  <a:pt x="4267372" y="1262968"/>
                </a:lnTo>
                <a:lnTo>
                  <a:pt x="4229923" y="1326650"/>
                </a:lnTo>
                <a:lnTo>
                  <a:pt x="4209866" y="1359332"/>
                </a:lnTo>
                <a:lnTo>
                  <a:pt x="4188915" y="1392517"/>
                </a:lnTo>
                <a:lnTo>
                  <a:pt x="4167067" y="1426163"/>
                </a:lnTo>
                <a:lnTo>
                  <a:pt x="4144317" y="1460227"/>
                </a:lnTo>
                <a:lnTo>
                  <a:pt x="4120661" y="1494666"/>
                </a:lnTo>
                <a:lnTo>
                  <a:pt x="4096096" y="1529437"/>
                </a:lnTo>
                <a:lnTo>
                  <a:pt x="4070616" y="1564499"/>
                </a:lnTo>
                <a:lnTo>
                  <a:pt x="4044219" y="1599807"/>
                </a:lnTo>
                <a:lnTo>
                  <a:pt x="4016900" y="1635319"/>
                </a:lnTo>
                <a:lnTo>
                  <a:pt x="3988655" y="1670994"/>
                </a:lnTo>
                <a:lnTo>
                  <a:pt x="3959480" y="1706786"/>
                </a:lnTo>
                <a:lnTo>
                  <a:pt x="3929371" y="1742655"/>
                </a:lnTo>
                <a:lnTo>
                  <a:pt x="3898324" y="1778557"/>
                </a:lnTo>
                <a:lnTo>
                  <a:pt x="3866335" y="1814449"/>
                </a:lnTo>
                <a:lnTo>
                  <a:pt x="3833400" y="1850290"/>
                </a:lnTo>
                <a:lnTo>
                  <a:pt x="3799514" y="1886035"/>
                </a:lnTo>
                <a:lnTo>
                  <a:pt x="3764674" y="1921642"/>
                </a:lnTo>
                <a:lnTo>
                  <a:pt x="3728876" y="1957069"/>
                </a:lnTo>
                <a:lnTo>
                  <a:pt x="3692115" y="1992272"/>
                </a:lnTo>
                <a:lnTo>
                  <a:pt x="3654388" y="2027210"/>
                </a:lnTo>
                <a:lnTo>
                  <a:pt x="3615690" y="2061838"/>
                </a:lnTo>
                <a:lnTo>
                  <a:pt x="3576018" y="2096115"/>
                </a:lnTo>
                <a:lnTo>
                  <a:pt x="3535367" y="2129998"/>
                </a:lnTo>
                <a:lnTo>
                  <a:pt x="3493734" y="2163444"/>
                </a:lnTo>
                <a:lnTo>
                  <a:pt x="3451114" y="2196409"/>
                </a:lnTo>
                <a:lnTo>
                  <a:pt x="3407503" y="2228853"/>
                </a:lnTo>
                <a:lnTo>
                  <a:pt x="3362898" y="2260731"/>
                </a:lnTo>
                <a:lnTo>
                  <a:pt x="3317293" y="2292000"/>
                </a:lnTo>
                <a:lnTo>
                  <a:pt x="3270686" y="2322620"/>
                </a:lnTo>
                <a:lnTo>
                  <a:pt x="3223072" y="2352545"/>
                </a:lnTo>
                <a:lnTo>
                  <a:pt x="3174447" y="2381734"/>
                </a:lnTo>
                <a:lnTo>
                  <a:pt x="3124807" y="2410144"/>
                </a:lnTo>
                <a:lnTo>
                  <a:pt x="3074148" y="2437732"/>
                </a:lnTo>
                <a:lnTo>
                  <a:pt x="3022466" y="2464456"/>
                </a:lnTo>
                <a:lnTo>
                  <a:pt x="2969756" y="2490272"/>
                </a:lnTo>
                <a:lnTo>
                  <a:pt x="2916016" y="2515138"/>
                </a:lnTo>
                <a:lnTo>
                  <a:pt x="2861240" y="2539011"/>
                </a:lnTo>
                <a:lnTo>
                  <a:pt x="2805425" y="2561849"/>
                </a:lnTo>
                <a:lnTo>
                  <a:pt x="2748566" y="2583608"/>
                </a:lnTo>
                <a:lnTo>
                  <a:pt x="2690660" y="2604247"/>
                </a:lnTo>
                <a:lnTo>
                  <a:pt x="2631703" y="2623721"/>
                </a:lnTo>
                <a:lnTo>
                  <a:pt x="2571690" y="2641988"/>
                </a:lnTo>
                <a:lnTo>
                  <a:pt x="2510618" y="2659007"/>
                </a:lnTo>
                <a:lnTo>
                  <a:pt x="2448482" y="2674733"/>
                </a:lnTo>
                <a:lnTo>
                  <a:pt x="2385278" y="2689124"/>
                </a:lnTo>
                <a:lnTo>
                  <a:pt x="2321003" y="2702138"/>
                </a:lnTo>
                <a:lnTo>
                  <a:pt x="2255652" y="2713731"/>
                </a:lnTo>
                <a:lnTo>
                  <a:pt x="2189221" y="2723861"/>
                </a:lnTo>
                <a:lnTo>
                  <a:pt x="2121706" y="2732485"/>
                </a:lnTo>
                <a:lnTo>
                  <a:pt x="2048734" y="2740722"/>
                </a:lnTo>
                <a:lnTo>
                  <a:pt x="1976908" y="2748445"/>
                </a:lnTo>
                <a:lnTo>
                  <a:pt x="1906224" y="2755646"/>
                </a:lnTo>
                <a:lnTo>
                  <a:pt x="1836678" y="2762316"/>
                </a:lnTo>
                <a:lnTo>
                  <a:pt x="1768266" y="2768448"/>
                </a:lnTo>
                <a:lnTo>
                  <a:pt x="1700983" y="2774033"/>
                </a:lnTo>
                <a:lnTo>
                  <a:pt x="1634825" y="2779062"/>
                </a:lnTo>
                <a:lnTo>
                  <a:pt x="1569788" y="2783528"/>
                </a:lnTo>
                <a:lnTo>
                  <a:pt x="1505868" y="2787423"/>
                </a:lnTo>
                <a:lnTo>
                  <a:pt x="1443061" y="2790737"/>
                </a:lnTo>
                <a:lnTo>
                  <a:pt x="1381363" y="2793462"/>
                </a:lnTo>
                <a:lnTo>
                  <a:pt x="1320769" y="2795591"/>
                </a:lnTo>
                <a:lnTo>
                  <a:pt x="1261275" y="2797115"/>
                </a:lnTo>
                <a:lnTo>
                  <a:pt x="1202877" y="2798026"/>
                </a:lnTo>
                <a:lnTo>
                  <a:pt x="1145572" y="2798315"/>
                </a:lnTo>
                <a:lnTo>
                  <a:pt x="1089354" y="2797974"/>
                </a:lnTo>
                <a:lnTo>
                  <a:pt x="1034219" y="2796994"/>
                </a:lnTo>
                <a:lnTo>
                  <a:pt x="980164" y="2795369"/>
                </a:lnTo>
                <a:lnTo>
                  <a:pt x="927184" y="2793088"/>
                </a:lnTo>
                <a:lnTo>
                  <a:pt x="875276" y="2790144"/>
                </a:lnTo>
                <a:lnTo>
                  <a:pt x="824434" y="2786529"/>
                </a:lnTo>
                <a:lnTo>
                  <a:pt x="774655" y="2782234"/>
                </a:lnTo>
                <a:lnTo>
                  <a:pt x="725934" y="2777251"/>
                </a:lnTo>
                <a:lnTo>
                  <a:pt x="678268" y="2771572"/>
                </a:lnTo>
                <a:lnTo>
                  <a:pt x="631652" y="2765188"/>
                </a:lnTo>
                <a:lnTo>
                  <a:pt x="586082" y="2758091"/>
                </a:lnTo>
                <a:lnTo>
                  <a:pt x="541554" y="2750273"/>
                </a:lnTo>
                <a:lnTo>
                  <a:pt x="498064" y="2741726"/>
                </a:lnTo>
                <a:lnTo>
                  <a:pt x="455607" y="2732440"/>
                </a:lnTo>
                <a:lnTo>
                  <a:pt x="414179" y="2722409"/>
                </a:lnTo>
                <a:lnTo>
                  <a:pt x="373777" y="2711623"/>
                </a:lnTo>
                <a:lnTo>
                  <a:pt x="334396" y="2700074"/>
                </a:lnTo>
                <a:lnTo>
                  <a:pt x="296032" y="2687754"/>
                </a:lnTo>
                <a:lnTo>
                  <a:pt x="258680" y="2674655"/>
                </a:lnTo>
                <a:lnTo>
                  <a:pt x="222337" y="2660768"/>
                </a:lnTo>
                <a:lnTo>
                  <a:pt x="186998" y="2646086"/>
                </a:lnTo>
                <a:lnTo>
                  <a:pt x="119316" y="2614300"/>
                </a:lnTo>
                <a:lnTo>
                  <a:pt x="55602" y="2579230"/>
                </a:lnTo>
                <a:lnTo>
                  <a:pt x="0" y="2543600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1171" y="3811968"/>
            <a:ext cx="4419600" cy="2259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650" spc="-3090" dirty="0">
                <a:latin typeface="Malgun Gothic"/>
                <a:cs typeface="Malgun Gothic"/>
              </a:rPr>
              <a:t>느</a:t>
            </a:r>
            <a:r>
              <a:rPr sz="14650" spc="-2885" dirty="0">
                <a:latin typeface="Malgun Gothic"/>
                <a:cs typeface="Malgun Gothic"/>
              </a:rPr>
              <a:t>낀</a:t>
            </a:r>
            <a:r>
              <a:rPr sz="14650" spc="-3395" dirty="0">
                <a:latin typeface="Malgun Gothic"/>
                <a:cs typeface="Malgun Gothic"/>
              </a:rPr>
              <a:t>점</a:t>
            </a:r>
            <a:endParaRPr sz="14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755" y="366618"/>
            <a:ext cx="846455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45" dirty="0">
                <a:latin typeface="Malgun Gothic"/>
                <a:cs typeface="Malgun Gothic"/>
              </a:rPr>
              <a:t>느</a:t>
            </a:r>
            <a:r>
              <a:rPr sz="2700" spc="-509" dirty="0">
                <a:latin typeface="Malgun Gothic"/>
                <a:cs typeface="Malgun Gothic"/>
              </a:rPr>
              <a:t>낀</a:t>
            </a:r>
            <a:r>
              <a:rPr sz="2700" spc="-600" dirty="0">
                <a:latin typeface="Malgun Gothic"/>
                <a:cs typeface="Malgun Gothic"/>
              </a:rPr>
              <a:t>점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4531" y="2282445"/>
            <a:ext cx="6665595" cy="2607310"/>
          </a:xfrm>
          <a:custGeom>
            <a:avLst/>
            <a:gdLst/>
            <a:ahLst/>
            <a:cxnLst/>
            <a:rect l="l" t="t" r="r" b="b"/>
            <a:pathLst>
              <a:path w="6665595" h="2607310">
                <a:moveTo>
                  <a:pt x="4621352" y="2607117"/>
                </a:moveTo>
                <a:lnTo>
                  <a:pt x="4571322" y="2607044"/>
                </a:lnTo>
                <a:lnTo>
                  <a:pt x="4521270" y="2606010"/>
                </a:lnTo>
                <a:lnTo>
                  <a:pt x="4471197" y="2603994"/>
                </a:lnTo>
                <a:lnTo>
                  <a:pt x="4421102" y="2600977"/>
                </a:lnTo>
                <a:lnTo>
                  <a:pt x="4370985" y="2596939"/>
                </a:lnTo>
                <a:lnTo>
                  <a:pt x="4320845" y="2591861"/>
                </a:lnTo>
                <a:lnTo>
                  <a:pt x="4270682" y="2585721"/>
                </a:lnTo>
                <a:lnTo>
                  <a:pt x="4220495" y="2578501"/>
                </a:lnTo>
                <a:lnTo>
                  <a:pt x="4170285" y="2570181"/>
                </a:lnTo>
                <a:lnTo>
                  <a:pt x="4121052" y="2561339"/>
                </a:lnTo>
                <a:lnTo>
                  <a:pt x="4022652" y="2543192"/>
                </a:lnTo>
                <a:lnTo>
                  <a:pt x="3776777" y="2496988"/>
                </a:lnTo>
                <a:lnTo>
                  <a:pt x="3727578" y="2487925"/>
                </a:lnTo>
                <a:lnTo>
                  <a:pt x="3678357" y="2479015"/>
                </a:lnTo>
                <a:lnTo>
                  <a:pt x="3629110" y="2470298"/>
                </a:lnTo>
                <a:lnTo>
                  <a:pt x="3579830" y="2461815"/>
                </a:lnTo>
                <a:lnTo>
                  <a:pt x="3530512" y="2453605"/>
                </a:lnTo>
                <a:lnTo>
                  <a:pt x="3481149" y="2445708"/>
                </a:lnTo>
                <a:lnTo>
                  <a:pt x="3431738" y="2438165"/>
                </a:lnTo>
                <a:lnTo>
                  <a:pt x="3382271" y="2431016"/>
                </a:lnTo>
                <a:lnTo>
                  <a:pt x="3332743" y="2424300"/>
                </a:lnTo>
                <a:lnTo>
                  <a:pt x="3283148" y="2418059"/>
                </a:lnTo>
                <a:lnTo>
                  <a:pt x="3233482" y="2412331"/>
                </a:lnTo>
                <a:lnTo>
                  <a:pt x="3183737" y="2407158"/>
                </a:lnTo>
                <a:lnTo>
                  <a:pt x="3133909" y="2402580"/>
                </a:lnTo>
                <a:lnTo>
                  <a:pt x="3083130" y="2398544"/>
                </a:lnTo>
                <a:lnTo>
                  <a:pt x="3032249" y="2395154"/>
                </a:lnTo>
                <a:lnTo>
                  <a:pt x="2981275" y="2392365"/>
                </a:lnTo>
                <a:lnTo>
                  <a:pt x="2930214" y="2390133"/>
                </a:lnTo>
                <a:lnTo>
                  <a:pt x="2879074" y="2388416"/>
                </a:lnTo>
                <a:lnTo>
                  <a:pt x="2827863" y="2387168"/>
                </a:lnTo>
                <a:lnTo>
                  <a:pt x="2776589" y="2386346"/>
                </a:lnTo>
                <a:lnTo>
                  <a:pt x="2725259" y="2385907"/>
                </a:lnTo>
                <a:lnTo>
                  <a:pt x="2673881" y="2385807"/>
                </a:lnTo>
                <a:lnTo>
                  <a:pt x="2622462" y="2386002"/>
                </a:lnTo>
                <a:lnTo>
                  <a:pt x="2571011" y="2386448"/>
                </a:lnTo>
                <a:lnTo>
                  <a:pt x="2519535" y="2387102"/>
                </a:lnTo>
                <a:lnTo>
                  <a:pt x="2416537" y="2388858"/>
                </a:lnTo>
                <a:lnTo>
                  <a:pt x="2210576" y="2392939"/>
                </a:lnTo>
                <a:lnTo>
                  <a:pt x="1908201" y="2397819"/>
                </a:lnTo>
                <a:lnTo>
                  <a:pt x="1858366" y="2398458"/>
                </a:lnTo>
                <a:lnTo>
                  <a:pt x="1808569" y="2398871"/>
                </a:lnTo>
                <a:lnTo>
                  <a:pt x="1758819" y="2398980"/>
                </a:lnTo>
                <a:lnTo>
                  <a:pt x="1709127" y="2398710"/>
                </a:lnTo>
                <a:lnTo>
                  <a:pt x="1659501" y="2397981"/>
                </a:lnTo>
                <a:lnTo>
                  <a:pt x="1609951" y="2396716"/>
                </a:lnTo>
                <a:lnTo>
                  <a:pt x="1560486" y="2394837"/>
                </a:lnTo>
                <a:lnTo>
                  <a:pt x="1511117" y="2392268"/>
                </a:lnTo>
                <a:lnTo>
                  <a:pt x="1461851" y="2388930"/>
                </a:lnTo>
                <a:lnTo>
                  <a:pt x="1412700" y="2384745"/>
                </a:lnTo>
                <a:lnTo>
                  <a:pt x="1363671" y="2379637"/>
                </a:lnTo>
                <a:lnTo>
                  <a:pt x="1314775" y="2373527"/>
                </a:lnTo>
                <a:lnTo>
                  <a:pt x="1266022" y="2366339"/>
                </a:lnTo>
                <a:lnTo>
                  <a:pt x="1217420" y="2357993"/>
                </a:lnTo>
                <a:lnTo>
                  <a:pt x="1168978" y="2348413"/>
                </a:lnTo>
                <a:lnTo>
                  <a:pt x="1120708" y="2337521"/>
                </a:lnTo>
                <a:lnTo>
                  <a:pt x="1072617" y="2325240"/>
                </a:lnTo>
                <a:lnTo>
                  <a:pt x="1024715" y="2311492"/>
                </a:lnTo>
                <a:lnTo>
                  <a:pt x="978399" y="2297681"/>
                </a:lnTo>
                <a:lnTo>
                  <a:pt x="931968" y="2284233"/>
                </a:lnTo>
                <a:lnTo>
                  <a:pt x="839136" y="2257701"/>
                </a:lnTo>
                <a:lnTo>
                  <a:pt x="792921" y="2244253"/>
                </a:lnTo>
                <a:lnTo>
                  <a:pt x="746966" y="2230442"/>
                </a:lnTo>
                <a:lnTo>
                  <a:pt x="701364" y="2216086"/>
                </a:lnTo>
                <a:lnTo>
                  <a:pt x="656208" y="2201002"/>
                </a:lnTo>
                <a:lnTo>
                  <a:pt x="611591" y="2185010"/>
                </a:lnTo>
                <a:lnTo>
                  <a:pt x="567608" y="2167927"/>
                </a:lnTo>
                <a:lnTo>
                  <a:pt x="524352" y="2149572"/>
                </a:lnTo>
                <a:lnTo>
                  <a:pt x="481915" y="2129762"/>
                </a:lnTo>
                <a:lnTo>
                  <a:pt x="440393" y="2108317"/>
                </a:lnTo>
                <a:lnTo>
                  <a:pt x="399877" y="2085054"/>
                </a:lnTo>
                <a:lnTo>
                  <a:pt x="360462" y="2059792"/>
                </a:lnTo>
                <a:lnTo>
                  <a:pt x="322242" y="2032349"/>
                </a:lnTo>
                <a:lnTo>
                  <a:pt x="285308" y="2002542"/>
                </a:lnTo>
                <a:lnTo>
                  <a:pt x="249757" y="1970191"/>
                </a:lnTo>
                <a:lnTo>
                  <a:pt x="215679" y="1935114"/>
                </a:lnTo>
                <a:lnTo>
                  <a:pt x="183170" y="1897128"/>
                </a:lnTo>
                <a:lnTo>
                  <a:pt x="152323" y="1856053"/>
                </a:lnTo>
                <a:lnTo>
                  <a:pt x="128242" y="1818059"/>
                </a:lnTo>
                <a:lnTo>
                  <a:pt x="105206" y="1774385"/>
                </a:lnTo>
                <a:lnTo>
                  <a:pt x="83561" y="1726217"/>
                </a:lnTo>
                <a:lnTo>
                  <a:pt x="63651" y="1674740"/>
                </a:lnTo>
                <a:lnTo>
                  <a:pt x="45824" y="1621137"/>
                </a:lnTo>
                <a:lnTo>
                  <a:pt x="30423" y="1566594"/>
                </a:lnTo>
                <a:lnTo>
                  <a:pt x="17795" y="1512297"/>
                </a:lnTo>
                <a:lnTo>
                  <a:pt x="8285" y="1459428"/>
                </a:lnTo>
                <a:lnTo>
                  <a:pt x="2238" y="1409175"/>
                </a:lnTo>
                <a:lnTo>
                  <a:pt x="0" y="1362721"/>
                </a:lnTo>
                <a:lnTo>
                  <a:pt x="1148" y="1327161"/>
                </a:lnTo>
                <a:lnTo>
                  <a:pt x="4816" y="1288686"/>
                </a:lnTo>
                <a:lnTo>
                  <a:pt x="10869" y="1247484"/>
                </a:lnTo>
                <a:lnTo>
                  <a:pt x="19170" y="1203740"/>
                </a:lnTo>
                <a:lnTo>
                  <a:pt x="29584" y="1157642"/>
                </a:lnTo>
                <a:lnTo>
                  <a:pt x="41975" y="1109374"/>
                </a:lnTo>
                <a:lnTo>
                  <a:pt x="56209" y="1059125"/>
                </a:lnTo>
                <a:lnTo>
                  <a:pt x="72150" y="1007080"/>
                </a:lnTo>
                <a:lnTo>
                  <a:pt x="89662" y="953425"/>
                </a:lnTo>
                <a:lnTo>
                  <a:pt x="108610" y="898348"/>
                </a:lnTo>
                <a:lnTo>
                  <a:pt x="128858" y="842034"/>
                </a:lnTo>
                <a:lnTo>
                  <a:pt x="150272" y="784670"/>
                </a:lnTo>
                <a:lnTo>
                  <a:pt x="172714" y="726443"/>
                </a:lnTo>
                <a:lnTo>
                  <a:pt x="196051" y="667538"/>
                </a:lnTo>
                <a:lnTo>
                  <a:pt x="229580" y="612049"/>
                </a:lnTo>
                <a:lnTo>
                  <a:pt x="262121" y="562774"/>
                </a:lnTo>
                <a:lnTo>
                  <a:pt x="294165" y="519028"/>
                </a:lnTo>
                <a:lnTo>
                  <a:pt x="326206" y="480123"/>
                </a:lnTo>
                <a:lnTo>
                  <a:pt x="358737" y="445374"/>
                </a:lnTo>
                <a:lnTo>
                  <a:pt x="392250" y="414094"/>
                </a:lnTo>
                <a:lnTo>
                  <a:pt x="427238" y="385597"/>
                </a:lnTo>
                <a:lnTo>
                  <a:pt x="464194" y="359195"/>
                </a:lnTo>
                <a:lnTo>
                  <a:pt x="503611" y="334202"/>
                </a:lnTo>
                <a:lnTo>
                  <a:pt x="545981" y="309932"/>
                </a:lnTo>
                <a:lnTo>
                  <a:pt x="591798" y="285698"/>
                </a:lnTo>
                <a:lnTo>
                  <a:pt x="638854" y="262246"/>
                </a:lnTo>
                <a:lnTo>
                  <a:pt x="686003" y="240082"/>
                </a:lnTo>
                <a:lnTo>
                  <a:pt x="733244" y="219173"/>
                </a:lnTo>
                <a:lnTo>
                  <a:pt x="780575" y="199485"/>
                </a:lnTo>
                <a:lnTo>
                  <a:pt x="827997" y="180985"/>
                </a:lnTo>
                <a:lnTo>
                  <a:pt x="875507" y="163637"/>
                </a:lnTo>
                <a:lnTo>
                  <a:pt x="923104" y="147409"/>
                </a:lnTo>
                <a:lnTo>
                  <a:pt x="970786" y="132267"/>
                </a:lnTo>
                <a:lnTo>
                  <a:pt x="1018554" y="118176"/>
                </a:lnTo>
                <a:lnTo>
                  <a:pt x="1066405" y="105104"/>
                </a:lnTo>
                <a:lnTo>
                  <a:pt x="1114339" y="93015"/>
                </a:lnTo>
                <a:lnTo>
                  <a:pt x="1162353" y="81877"/>
                </a:lnTo>
                <a:lnTo>
                  <a:pt x="1210447" y="71656"/>
                </a:lnTo>
                <a:lnTo>
                  <a:pt x="1258620" y="62317"/>
                </a:lnTo>
                <a:lnTo>
                  <a:pt x="1306871" y="53827"/>
                </a:lnTo>
                <a:lnTo>
                  <a:pt x="1355197" y="46152"/>
                </a:lnTo>
                <a:lnTo>
                  <a:pt x="1403599" y="39258"/>
                </a:lnTo>
                <a:lnTo>
                  <a:pt x="1452074" y="33112"/>
                </a:lnTo>
                <a:lnTo>
                  <a:pt x="1500622" y="27679"/>
                </a:lnTo>
                <a:lnTo>
                  <a:pt x="1549241" y="22925"/>
                </a:lnTo>
                <a:lnTo>
                  <a:pt x="1597931" y="18818"/>
                </a:lnTo>
                <a:lnTo>
                  <a:pt x="1646689" y="15323"/>
                </a:lnTo>
                <a:lnTo>
                  <a:pt x="1695515" y="12405"/>
                </a:lnTo>
                <a:lnTo>
                  <a:pt x="1744407" y="10033"/>
                </a:lnTo>
                <a:lnTo>
                  <a:pt x="1793365" y="8170"/>
                </a:lnTo>
                <a:lnTo>
                  <a:pt x="1842386" y="6785"/>
                </a:lnTo>
                <a:lnTo>
                  <a:pt x="1891471" y="5842"/>
                </a:lnTo>
                <a:lnTo>
                  <a:pt x="1940617" y="5309"/>
                </a:lnTo>
                <a:lnTo>
                  <a:pt x="1989823" y="5150"/>
                </a:lnTo>
                <a:lnTo>
                  <a:pt x="2039088" y="5333"/>
                </a:lnTo>
                <a:lnTo>
                  <a:pt x="2088412" y="5824"/>
                </a:lnTo>
                <a:lnTo>
                  <a:pt x="2137792" y="6588"/>
                </a:lnTo>
                <a:lnTo>
                  <a:pt x="2187227" y="7592"/>
                </a:lnTo>
                <a:lnTo>
                  <a:pt x="2236717" y="8803"/>
                </a:lnTo>
                <a:lnTo>
                  <a:pt x="2335855" y="11706"/>
                </a:lnTo>
                <a:lnTo>
                  <a:pt x="2385619" y="13026"/>
                </a:lnTo>
                <a:lnTo>
                  <a:pt x="2435425" y="13913"/>
                </a:lnTo>
                <a:lnTo>
                  <a:pt x="2485269" y="14407"/>
                </a:lnTo>
                <a:lnTo>
                  <a:pt x="2535149" y="14547"/>
                </a:lnTo>
                <a:lnTo>
                  <a:pt x="2585060" y="14370"/>
                </a:lnTo>
                <a:lnTo>
                  <a:pt x="2635000" y="13915"/>
                </a:lnTo>
                <a:lnTo>
                  <a:pt x="2684964" y="13221"/>
                </a:lnTo>
                <a:lnTo>
                  <a:pt x="2734949" y="12327"/>
                </a:lnTo>
                <a:lnTo>
                  <a:pt x="2834969" y="10091"/>
                </a:lnTo>
                <a:lnTo>
                  <a:pt x="3085148" y="3693"/>
                </a:lnTo>
                <a:lnTo>
                  <a:pt x="3135177" y="2584"/>
                </a:lnTo>
                <a:lnTo>
                  <a:pt x="3185197" y="1621"/>
                </a:lnTo>
                <a:lnTo>
                  <a:pt x="3235202" y="844"/>
                </a:lnTo>
                <a:lnTo>
                  <a:pt x="3285191" y="290"/>
                </a:lnTo>
                <a:lnTo>
                  <a:pt x="3335160" y="0"/>
                </a:lnTo>
                <a:lnTo>
                  <a:pt x="3385104" y="10"/>
                </a:lnTo>
                <a:lnTo>
                  <a:pt x="3435020" y="360"/>
                </a:lnTo>
                <a:lnTo>
                  <a:pt x="3484906" y="1088"/>
                </a:lnTo>
                <a:lnTo>
                  <a:pt x="3534757" y="2233"/>
                </a:lnTo>
                <a:lnTo>
                  <a:pt x="3585121" y="3745"/>
                </a:lnTo>
                <a:lnTo>
                  <a:pt x="3635446" y="5603"/>
                </a:lnTo>
                <a:lnTo>
                  <a:pt x="3685736" y="7780"/>
                </a:lnTo>
                <a:lnTo>
                  <a:pt x="3735995" y="10251"/>
                </a:lnTo>
                <a:lnTo>
                  <a:pt x="3786225" y="12989"/>
                </a:lnTo>
                <a:lnTo>
                  <a:pt x="3836430" y="15967"/>
                </a:lnTo>
                <a:lnTo>
                  <a:pt x="3886613" y="19160"/>
                </a:lnTo>
                <a:lnTo>
                  <a:pt x="3936778" y="22541"/>
                </a:lnTo>
                <a:lnTo>
                  <a:pt x="4037064" y="29764"/>
                </a:lnTo>
                <a:lnTo>
                  <a:pt x="4387951" y="57118"/>
                </a:lnTo>
                <a:lnTo>
                  <a:pt x="4488279" y="64660"/>
                </a:lnTo>
                <a:lnTo>
                  <a:pt x="4538471" y="68255"/>
                </a:lnTo>
                <a:lnTo>
                  <a:pt x="4588687" y="71697"/>
                </a:lnTo>
                <a:lnTo>
                  <a:pt x="4638930" y="74960"/>
                </a:lnTo>
                <a:lnTo>
                  <a:pt x="4689202" y="78018"/>
                </a:lnTo>
                <a:lnTo>
                  <a:pt x="4736744" y="79060"/>
                </a:lnTo>
                <a:lnTo>
                  <a:pt x="4784569" y="77127"/>
                </a:lnTo>
                <a:lnTo>
                  <a:pt x="4832597" y="73372"/>
                </a:lnTo>
                <a:lnTo>
                  <a:pt x="4880746" y="68950"/>
                </a:lnTo>
                <a:lnTo>
                  <a:pt x="4928935" y="65013"/>
                </a:lnTo>
                <a:lnTo>
                  <a:pt x="4977084" y="62715"/>
                </a:lnTo>
                <a:lnTo>
                  <a:pt x="5027624" y="61294"/>
                </a:lnTo>
                <a:lnTo>
                  <a:pt x="5078299" y="59207"/>
                </a:lnTo>
                <a:lnTo>
                  <a:pt x="5129063" y="56697"/>
                </a:lnTo>
                <a:lnTo>
                  <a:pt x="5230677" y="51368"/>
                </a:lnTo>
                <a:lnTo>
                  <a:pt x="5281436" y="49031"/>
                </a:lnTo>
                <a:lnTo>
                  <a:pt x="5332100" y="47234"/>
                </a:lnTo>
                <a:lnTo>
                  <a:pt x="5382626" y="46216"/>
                </a:lnTo>
                <a:lnTo>
                  <a:pt x="5432966" y="46219"/>
                </a:lnTo>
                <a:lnTo>
                  <a:pt x="5483076" y="47484"/>
                </a:lnTo>
                <a:lnTo>
                  <a:pt x="5532909" y="50252"/>
                </a:lnTo>
                <a:lnTo>
                  <a:pt x="5582419" y="54763"/>
                </a:lnTo>
                <a:lnTo>
                  <a:pt x="5631561" y="61258"/>
                </a:lnTo>
                <a:lnTo>
                  <a:pt x="5681650" y="69920"/>
                </a:lnTo>
                <a:lnTo>
                  <a:pt x="5731317" y="80442"/>
                </a:lnTo>
                <a:lnTo>
                  <a:pt x="5780531" y="92796"/>
                </a:lnTo>
                <a:lnTo>
                  <a:pt x="5829259" y="106958"/>
                </a:lnTo>
                <a:lnTo>
                  <a:pt x="5877469" y="122901"/>
                </a:lnTo>
                <a:lnTo>
                  <a:pt x="5925128" y="140599"/>
                </a:lnTo>
                <a:lnTo>
                  <a:pt x="5972204" y="160027"/>
                </a:lnTo>
                <a:lnTo>
                  <a:pt x="6018665" y="181158"/>
                </a:lnTo>
                <a:lnTo>
                  <a:pt x="6064478" y="203967"/>
                </a:lnTo>
                <a:lnTo>
                  <a:pt x="6109610" y="228428"/>
                </a:lnTo>
                <a:lnTo>
                  <a:pt x="6154030" y="254514"/>
                </a:lnTo>
                <a:lnTo>
                  <a:pt x="6197705" y="282200"/>
                </a:lnTo>
                <a:lnTo>
                  <a:pt x="6240603" y="311461"/>
                </a:lnTo>
                <a:lnTo>
                  <a:pt x="6282691" y="342269"/>
                </a:lnTo>
                <a:lnTo>
                  <a:pt x="6323936" y="374600"/>
                </a:lnTo>
                <a:lnTo>
                  <a:pt x="6360237" y="405465"/>
                </a:lnTo>
                <a:lnTo>
                  <a:pt x="6394394" y="437668"/>
                </a:lnTo>
                <a:lnTo>
                  <a:pt x="6426428" y="471190"/>
                </a:lnTo>
                <a:lnTo>
                  <a:pt x="6456356" y="506011"/>
                </a:lnTo>
                <a:lnTo>
                  <a:pt x="6484198" y="542111"/>
                </a:lnTo>
                <a:lnTo>
                  <a:pt x="6509974" y="579470"/>
                </a:lnTo>
                <a:lnTo>
                  <a:pt x="6533700" y="618068"/>
                </a:lnTo>
                <a:lnTo>
                  <a:pt x="6555398" y="657885"/>
                </a:lnTo>
                <a:lnTo>
                  <a:pt x="6575085" y="698902"/>
                </a:lnTo>
                <a:lnTo>
                  <a:pt x="6592780" y="741099"/>
                </a:lnTo>
                <a:lnTo>
                  <a:pt x="6608502" y="784456"/>
                </a:lnTo>
                <a:lnTo>
                  <a:pt x="6622271" y="828954"/>
                </a:lnTo>
                <a:lnTo>
                  <a:pt x="6634104" y="874571"/>
                </a:lnTo>
                <a:lnTo>
                  <a:pt x="6644022" y="921289"/>
                </a:lnTo>
                <a:lnTo>
                  <a:pt x="6652042" y="969088"/>
                </a:lnTo>
                <a:lnTo>
                  <a:pt x="6658183" y="1017947"/>
                </a:lnTo>
                <a:lnTo>
                  <a:pt x="6662466" y="1067847"/>
                </a:lnTo>
                <a:lnTo>
                  <a:pt x="6664907" y="1118769"/>
                </a:lnTo>
                <a:lnTo>
                  <a:pt x="6665528" y="1170692"/>
                </a:lnTo>
                <a:lnTo>
                  <a:pt x="6664345" y="1223596"/>
                </a:lnTo>
                <a:lnTo>
                  <a:pt x="6660524" y="1294405"/>
                </a:lnTo>
                <a:lnTo>
                  <a:pt x="6659192" y="1345232"/>
                </a:lnTo>
                <a:lnTo>
                  <a:pt x="6634503" y="1437686"/>
                </a:lnTo>
                <a:lnTo>
                  <a:pt x="6610361" y="1529594"/>
                </a:lnTo>
                <a:lnTo>
                  <a:pt x="6582666" y="1591260"/>
                </a:lnTo>
                <a:lnTo>
                  <a:pt x="6569365" y="1622128"/>
                </a:lnTo>
                <a:lnTo>
                  <a:pt x="6557157" y="1653473"/>
                </a:lnTo>
                <a:lnTo>
                  <a:pt x="6536852" y="1704526"/>
                </a:lnTo>
                <a:lnTo>
                  <a:pt x="6514807" y="1753557"/>
                </a:lnTo>
                <a:lnTo>
                  <a:pt x="6491069" y="1800617"/>
                </a:lnTo>
                <a:lnTo>
                  <a:pt x="6465684" y="1845756"/>
                </a:lnTo>
                <a:lnTo>
                  <a:pt x="6438699" y="1889026"/>
                </a:lnTo>
                <a:lnTo>
                  <a:pt x="6410160" y="1930477"/>
                </a:lnTo>
                <a:lnTo>
                  <a:pt x="6380114" y="1970159"/>
                </a:lnTo>
                <a:lnTo>
                  <a:pt x="6348606" y="2008124"/>
                </a:lnTo>
                <a:lnTo>
                  <a:pt x="6315682" y="2044422"/>
                </a:lnTo>
                <a:lnTo>
                  <a:pt x="6281390" y="2079104"/>
                </a:lnTo>
                <a:lnTo>
                  <a:pt x="6245775" y="2112220"/>
                </a:lnTo>
                <a:lnTo>
                  <a:pt x="6208883" y="2143822"/>
                </a:lnTo>
                <a:lnTo>
                  <a:pt x="6170762" y="2173960"/>
                </a:lnTo>
                <a:lnTo>
                  <a:pt x="6131457" y="2202684"/>
                </a:lnTo>
                <a:lnTo>
                  <a:pt x="6091014" y="2230046"/>
                </a:lnTo>
                <a:lnTo>
                  <a:pt x="6049480" y="2256097"/>
                </a:lnTo>
                <a:lnTo>
                  <a:pt x="6006901" y="2280886"/>
                </a:lnTo>
                <a:lnTo>
                  <a:pt x="5960166" y="2306698"/>
                </a:lnTo>
                <a:lnTo>
                  <a:pt x="5912884" y="2331076"/>
                </a:lnTo>
                <a:lnTo>
                  <a:pt x="5865056" y="2353130"/>
                </a:lnTo>
                <a:lnTo>
                  <a:pt x="5816681" y="2371974"/>
                </a:lnTo>
                <a:lnTo>
                  <a:pt x="5767049" y="2389028"/>
                </a:lnTo>
                <a:lnTo>
                  <a:pt x="5717404" y="2405596"/>
                </a:lnTo>
                <a:lnTo>
                  <a:pt x="5667747" y="2421659"/>
                </a:lnTo>
                <a:lnTo>
                  <a:pt x="5618077" y="2437197"/>
                </a:lnTo>
                <a:lnTo>
                  <a:pt x="5568394" y="2452190"/>
                </a:lnTo>
                <a:lnTo>
                  <a:pt x="5518696" y="2466618"/>
                </a:lnTo>
                <a:lnTo>
                  <a:pt x="5468984" y="2480461"/>
                </a:lnTo>
                <a:lnTo>
                  <a:pt x="5419258" y="2493700"/>
                </a:lnTo>
                <a:lnTo>
                  <a:pt x="5369517" y="2506314"/>
                </a:lnTo>
                <a:lnTo>
                  <a:pt x="5319760" y="2518284"/>
                </a:lnTo>
                <a:lnTo>
                  <a:pt x="5269987" y="2529590"/>
                </a:lnTo>
                <a:lnTo>
                  <a:pt x="5220199" y="2540212"/>
                </a:lnTo>
                <a:lnTo>
                  <a:pt x="5170394" y="2550130"/>
                </a:lnTo>
                <a:lnTo>
                  <a:pt x="5120572" y="2559325"/>
                </a:lnTo>
                <a:lnTo>
                  <a:pt x="5070734" y="2567777"/>
                </a:lnTo>
                <a:lnTo>
                  <a:pt x="5020877" y="2575465"/>
                </a:lnTo>
                <a:lnTo>
                  <a:pt x="4971003" y="2582370"/>
                </a:lnTo>
                <a:lnTo>
                  <a:pt x="4921111" y="2588473"/>
                </a:lnTo>
                <a:lnTo>
                  <a:pt x="4871200" y="2593753"/>
                </a:lnTo>
                <a:lnTo>
                  <a:pt x="4821269" y="2598190"/>
                </a:lnTo>
                <a:lnTo>
                  <a:pt x="4771320" y="2601765"/>
                </a:lnTo>
                <a:lnTo>
                  <a:pt x="4721351" y="2604457"/>
                </a:lnTo>
                <a:lnTo>
                  <a:pt x="4671362" y="2606248"/>
                </a:lnTo>
                <a:lnTo>
                  <a:pt x="4621352" y="2607117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9856" y="2569455"/>
            <a:ext cx="106870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4950" spc="-937" baseline="1683" dirty="0">
                <a:latin typeface="Malgun Gothic"/>
                <a:cs typeface="Malgun Gothic"/>
              </a:rPr>
              <a:t>권</a:t>
            </a:r>
            <a:r>
              <a:rPr sz="3300" spc="-625" dirty="0">
                <a:latin typeface="Malgun Gothic"/>
                <a:cs typeface="Malgun Gothic"/>
              </a:rPr>
              <a:t>태형</a:t>
            </a:r>
            <a:endParaRPr sz="33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603" y="3228386"/>
            <a:ext cx="7531100" cy="116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90"/>
              </a:spcBef>
            </a:pPr>
            <a:r>
              <a:rPr sz="2150" spc="-345" dirty="0">
                <a:latin typeface="Malgun Gothic"/>
                <a:cs typeface="Malgun Gothic"/>
              </a:rPr>
              <a:t>배</a:t>
            </a:r>
            <a:r>
              <a:rPr sz="2150" spc="-365" dirty="0">
                <a:latin typeface="Malgun Gothic"/>
                <a:cs typeface="Malgun Gothic"/>
              </a:rPr>
              <a:t>운</a:t>
            </a:r>
            <a:r>
              <a:rPr sz="2150" spc="-420" dirty="0">
                <a:latin typeface="Malgun Gothic"/>
                <a:cs typeface="Malgun Gothic"/>
              </a:rPr>
              <a:t>것</a:t>
            </a:r>
            <a:r>
              <a:rPr sz="2150" spc="-415" dirty="0">
                <a:latin typeface="Malgun Gothic"/>
                <a:cs typeface="Malgun Gothic"/>
              </a:rPr>
              <a:t>이</a:t>
            </a:r>
            <a:r>
              <a:rPr sz="2150" spc="-345" dirty="0">
                <a:latin typeface="Malgun Gothic"/>
                <a:cs typeface="Malgun Gothic"/>
              </a:rPr>
              <a:t>라</a:t>
            </a:r>
            <a:r>
              <a:rPr sz="2150" spc="-380" dirty="0">
                <a:latin typeface="Malgun Gothic"/>
                <a:cs typeface="Malgun Gothic"/>
              </a:rPr>
              <a:t>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직</a:t>
            </a:r>
            <a:r>
              <a:rPr sz="2150" spc="-415" dirty="0">
                <a:latin typeface="Malgun Gothic"/>
                <a:cs typeface="Malgun Gothic"/>
              </a:rPr>
              <a:t>접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05" dirty="0">
                <a:latin typeface="Malgun Gothic"/>
                <a:cs typeface="Malgun Gothic"/>
              </a:rPr>
              <a:t>활</a:t>
            </a:r>
            <a:r>
              <a:rPr sz="2150" spc="-470" dirty="0">
                <a:latin typeface="Malgun Gothic"/>
                <a:cs typeface="Malgun Gothic"/>
              </a:rPr>
              <a:t>용</a:t>
            </a:r>
            <a:r>
              <a:rPr sz="2150" spc="-370" dirty="0">
                <a:latin typeface="Malgun Gothic"/>
                <a:cs typeface="Malgun Gothic"/>
              </a:rPr>
              <a:t>해</a:t>
            </a:r>
            <a:r>
              <a:rPr sz="2150" spc="-385" dirty="0">
                <a:latin typeface="Malgun Gothic"/>
                <a:cs typeface="Malgun Gothic"/>
              </a:rPr>
              <a:t>보</a:t>
            </a:r>
            <a:r>
              <a:rPr sz="2150" spc="-380" dirty="0">
                <a:latin typeface="Malgun Gothic"/>
                <a:cs typeface="Malgun Gothic"/>
              </a:rPr>
              <a:t>고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조</a:t>
            </a:r>
            <a:r>
              <a:rPr sz="2150" spc="-434" dirty="0">
                <a:latin typeface="Malgun Gothic"/>
                <a:cs typeface="Malgun Gothic"/>
              </a:rPr>
              <a:t>금</a:t>
            </a:r>
            <a:r>
              <a:rPr sz="2150" spc="-340" dirty="0">
                <a:latin typeface="Malgun Gothic"/>
                <a:cs typeface="Malgun Gothic"/>
              </a:rPr>
              <a:t>의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다</a:t>
            </a:r>
            <a:r>
              <a:rPr sz="2150" spc="-434" dirty="0">
                <a:latin typeface="Malgun Gothic"/>
                <a:cs typeface="Malgun Gothic"/>
              </a:rPr>
              <a:t>른</a:t>
            </a:r>
            <a:r>
              <a:rPr sz="2150" spc="-480" dirty="0">
                <a:latin typeface="Malgun Gothic"/>
                <a:cs typeface="Malgun Gothic"/>
              </a:rPr>
              <a:t>점</a:t>
            </a:r>
            <a:r>
              <a:rPr sz="2150" spc="-300" dirty="0">
                <a:latin typeface="Malgun Gothic"/>
                <a:cs typeface="Malgun Gothic"/>
              </a:rPr>
              <a:t>만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15" dirty="0">
                <a:latin typeface="Malgun Gothic"/>
                <a:cs typeface="Malgun Gothic"/>
              </a:rPr>
              <a:t>생</a:t>
            </a:r>
            <a:r>
              <a:rPr sz="2150" spc="-345" dirty="0">
                <a:latin typeface="Malgun Gothic"/>
                <a:cs typeface="Malgun Gothic"/>
              </a:rPr>
              <a:t>기</a:t>
            </a:r>
            <a:r>
              <a:rPr sz="2150" spc="-530" dirty="0">
                <a:latin typeface="Malgun Gothic"/>
                <a:cs typeface="Malgun Gothic"/>
              </a:rPr>
              <a:t>더</a:t>
            </a:r>
            <a:r>
              <a:rPr sz="2150" spc="-345" dirty="0">
                <a:latin typeface="Malgun Gothic"/>
                <a:cs typeface="Malgun Gothic"/>
              </a:rPr>
              <a:t>라</a:t>
            </a:r>
            <a:r>
              <a:rPr sz="2150" spc="-380" dirty="0">
                <a:latin typeface="Malgun Gothic"/>
                <a:cs typeface="Malgun Gothic"/>
              </a:rPr>
              <a:t>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0" dirty="0">
                <a:latin typeface="Malgun Gothic"/>
                <a:cs typeface="Malgun Gothic"/>
              </a:rPr>
              <a:t>적</a:t>
            </a:r>
            <a:r>
              <a:rPr sz="2150" spc="-470" dirty="0">
                <a:latin typeface="Malgun Gothic"/>
                <a:cs typeface="Malgun Gothic"/>
              </a:rPr>
              <a:t>용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440" dirty="0">
                <a:latin typeface="Malgun Gothic"/>
                <a:cs typeface="Malgun Gothic"/>
              </a:rPr>
              <a:t>는</a:t>
            </a:r>
            <a:r>
              <a:rPr sz="2150" spc="-420" dirty="0">
                <a:latin typeface="Malgun Gothic"/>
                <a:cs typeface="Malgun Gothic"/>
              </a:rPr>
              <a:t>것</a:t>
            </a:r>
            <a:r>
              <a:rPr sz="2150" spc="-235" dirty="0">
                <a:latin typeface="Malgun Gothic"/>
                <a:cs typeface="Malgun Gothic"/>
              </a:rPr>
              <a:t>이  </a:t>
            </a:r>
            <a:r>
              <a:rPr sz="2150" spc="-409" dirty="0">
                <a:latin typeface="Malgun Gothic"/>
                <a:cs typeface="Malgun Gothic"/>
              </a:rPr>
              <a:t>어</a:t>
            </a:r>
            <a:r>
              <a:rPr sz="2150" spc="-345" dirty="0">
                <a:latin typeface="Malgun Gothic"/>
                <a:cs typeface="Malgun Gothic"/>
              </a:rPr>
              <a:t>렵다</a:t>
            </a:r>
            <a:r>
              <a:rPr sz="2150" spc="-434" dirty="0">
                <a:latin typeface="Malgun Gothic"/>
                <a:cs typeface="Malgun Gothic"/>
              </a:rPr>
              <a:t>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20" dirty="0">
                <a:latin typeface="Malgun Gothic"/>
                <a:cs typeface="Malgun Gothic"/>
              </a:rPr>
              <a:t>것</a:t>
            </a:r>
            <a:r>
              <a:rPr sz="2150" spc="-415" dirty="0">
                <a:latin typeface="Malgun Gothic"/>
                <a:cs typeface="Malgun Gothic"/>
              </a:rPr>
              <a:t>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34" dirty="0">
                <a:latin typeface="Malgun Gothic"/>
                <a:cs typeface="Malgun Gothic"/>
              </a:rPr>
              <a:t>느</a:t>
            </a:r>
            <a:r>
              <a:rPr sz="2150" spc="-400" dirty="0">
                <a:latin typeface="Malgun Gothic"/>
                <a:cs typeface="Malgun Gothic"/>
              </a:rPr>
              <a:t>꼈</a:t>
            </a:r>
            <a:r>
              <a:rPr sz="2150" spc="-380" dirty="0">
                <a:latin typeface="Malgun Gothic"/>
                <a:cs typeface="Malgun Gothic"/>
              </a:rPr>
              <a:t>고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00" dirty="0">
                <a:latin typeface="Malgun Gothic"/>
                <a:cs typeface="Malgun Gothic"/>
              </a:rPr>
              <a:t>팀</a:t>
            </a:r>
            <a:r>
              <a:rPr sz="2150" spc="-455" dirty="0">
                <a:latin typeface="Malgun Gothic"/>
                <a:cs typeface="Malgun Gothic"/>
              </a:rPr>
              <a:t>프</a:t>
            </a:r>
            <a:r>
              <a:rPr sz="2150" spc="-385" dirty="0">
                <a:latin typeface="Malgun Gothic"/>
                <a:cs typeface="Malgun Gothic"/>
              </a:rPr>
              <a:t>로</a:t>
            </a:r>
            <a:r>
              <a:rPr sz="2150" spc="-345" dirty="0">
                <a:latin typeface="Malgun Gothic"/>
                <a:cs typeface="Malgun Gothic"/>
              </a:rPr>
              <a:t>젝</a:t>
            </a:r>
            <a:r>
              <a:rPr sz="2150" spc="-434" dirty="0">
                <a:latin typeface="Malgun Gothic"/>
                <a:cs typeface="Malgun Gothic"/>
              </a:rPr>
              <a:t>트</a:t>
            </a:r>
            <a:r>
              <a:rPr sz="2150" spc="-345" dirty="0">
                <a:latin typeface="Malgun Gothic"/>
                <a:cs typeface="Malgun Gothic"/>
              </a:rPr>
              <a:t>에</a:t>
            </a:r>
            <a:r>
              <a:rPr sz="2150" spc="-415" dirty="0">
                <a:latin typeface="Malgun Gothic"/>
                <a:cs typeface="Malgun Gothic"/>
              </a:rPr>
              <a:t>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소</a:t>
            </a:r>
            <a:r>
              <a:rPr sz="2150" spc="-470" dirty="0">
                <a:latin typeface="Malgun Gothic"/>
                <a:cs typeface="Malgun Gothic"/>
              </a:rPr>
              <a:t>통</a:t>
            </a:r>
            <a:r>
              <a:rPr sz="2150" spc="-434" dirty="0">
                <a:latin typeface="Malgun Gothic"/>
                <a:cs typeface="Malgun Gothic"/>
              </a:rPr>
              <a:t>으</a:t>
            </a:r>
            <a:r>
              <a:rPr sz="2150" spc="-380" dirty="0">
                <a:latin typeface="Malgun Gothic"/>
                <a:cs typeface="Malgun Gothic"/>
              </a:rPr>
              <a:t>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신</a:t>
            </a:r>
            <a:r>
              <a:rPr sz="2150" spc="-405" dirty="0">
                <a:latin typeface="Malgun Gothic"/>
                <a:cs typeface="Malgun Gothic"/>
              </a:rPr>
              <a:t>경</a:t>
            </a:r>
            <a:r>
              <a:rPr sz="2150" spc="-360" dirty="0">
                <a:latin typeface="Malgun Gothic"/>
                <a:cs typeface="Malgun Gothic"/>
              </a:rPr>
              <a:t>써</a:t>
            </a:r>
            <a:r>
              <a:rPr sz="2150" spc="-415" dirty="0">
                <a:latin typeface="Malgun Gothic"/>
                <a:cs typeface="Malgun Gothic"/>
              </a:rPr>
              <a:t>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80" dirty="0">
                <a:latin typeface="Malgun Gothic"/>
                <a:cs typeface="Malgun Gothic"/>
              </a:rPr>
              <a:t>맞</a:t>
            </a:r>
            <a:r>
              <a:rPr sz="2150" spc="-345" dirty="0">
                <a:latin typeface="Malgun Gothic"/>
                <a:cs typeface="Malgun Gothic"/>
              </a:rPr>
              <a:t>춰</a:t>
            </a:r>
            <a:r>
              <a:rPr sz="2150" spc="-380" dirty="0">
                <a:latin typeface="Malgun Gothic"/>
                <a:cs typeface="Malgun Gothic"/>
              </a:rPr>
              <a:t>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434" dirty="0">
                <a:latin typeface="Malgun Gothic"/>
                <a:cs typeface="Malgun Gothic"/>
              </a:rPr>
              <a:t>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204" dirty="0">
                <a:latin typeface="Malgun Gothic"/>
                <a:cs typeface="Malgun Gothic"/>
              </a:rPr>
              <a:t>분  </a:t>
            </a:r>
            <a:r>
              <a:rPr sz="2150" spc="-409" dirty="0">
                <a:latin typeface="Malgun Gothic"/>
                <a:cs typeface="Malgun Gothic"/>
              </a:rPr>
              <a:t>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굉</a:t>
            </a:r>
            <a:r>
              <a:rPr sz="2150" spc="-275" dirty="0">
                <a:latin typeface="Malgun Gothic"/>
                <a:cs typeface="Malgun Gothic"/>
              </a:rPr>
              <a:t>장</a:t>
            </a:r>
            <a:r>
              <a:rPr sz="2150" spc="-400" dirty="0">
                <a:latin typeface="Malgun Gothic"/>
                <a:cs typeface="Malgun Gothic"/>
              </a:rPr>
              <a:t>히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90" dirty="0">
                <a:latin typeface="Malgun Gothic"/>
                <a:cs typeface="Malgun Gothic"/>
              </a:rPr>
              <a:t>많</a:t>
            </a:r>
            <a:r>
              <a:rPr sz="2150" spc="-380" dirty="0">
                <a:latin typeface="Malgun Gothic"/>
                <a:cs typeface="Malgun Gothic"/>
              </a:rPr>
              <a:t>고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25" dirty="0">
                <a:latin typeface="Malgun Gothic"/>
                <a:cs typeface="Malgun Gothic"/>
              </a:rPr>
              <a:t>작</a:t>
            </a:r>
            <a:r>
              <a:rPr sz="2150" spc="-345" dirty="0">
                <a:latin typeface="Malgun Gothic"/>
                <a:cs typeface="Malgun Gothic"/>
              </a:rPr>
              <a:t>업</a:t>
            </a:r>
            <a:r>
              <a:rPr sz="2150" spc="-365" dirty="0">
                <a:latin typeface="Malgun Gothic"/>
                <a:cs typeface="Malgun Gothic"/>
              </a:rPr>
              <a:t>물</a:t>
            </a:r>
            <a:r>
              <a:rPr sz="2150" spc="-345" dirty="0">
                <a:latin typeface="Malgun Gothic"/>
                <a:cs typeface="Malgun Gothic"/>
              </a:rPr>
              <a:t>에</a:t>
            </a:r>
            <a:r>
              <a:rPr sz="2150" spc="-380" dirty="0">
                <a:latin typeface="Malgun Gothic"/>
                <a:cs typeface="Malgun Gothic"/>
              </a:rPr>
              <a:t>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65" dirty="0">
                <a:latin typeface="Malgun Gothic"/>
                <a:cs typeface="Malgun Gothic"/>
              </a:rPr>
              <a:t>중</a:t>
            </a:r>
            <a:r>
              <a:rPr sz="2150" spc="-385" dirty="0">
                <a:latin typeface="Malgun Gothic"/>
                <a:cs typeface="Malgun Gothic"/>
              </a:rPr>
              <a:t>요</a:t>
            </a:r>
            <a:r>
              <a:rPr sz="2150" spc="-254" dirty="0">
                <a:latin typeface="Malgun Gothic"/>
                <a:cs typeface="Malgun Gothic"/>
              </a:rPr>
              <a:t>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60" dirty="0">
                <a:latin typeface="Malgun Gothic"/>
                <a:cs typeface="Malgun Gothic"/>
              </a:rPr>
              <a:t>영</a:t>
            </a:r>
            <a:r>
              <a:rPr sz="2150" spc="-260" dirty="0">
                <a:latin typeface="Malgun Gothic"/>
                <a:cs typeface="Malgun Gothic"/>
              </a:rPr>
              <a:t>향</a:t>
            </a:r>
            <a:r>
              <a:rPr sz="2150" spc="-415" dirty="0">
                <a:latin typeface="Malgun Gothic"/>
                <a:cs typeface="Malgun Gothic"/>
              </a:rPr>
              <a:t>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끼</a:t>
            </a:r>
            <a:r>
              <a:rPr sz="2150" spc="-515" dirty="0">
                <a:latin typeface="Malgun Gothic"/>
                <a:cs typeface="Malgun Gothic"/>
              </a:rPr>
              <a:t>친</a:t>
            </a:r>
            <a:r>
              <a:rPr sz="2150" spc="-345" dirty="0">
                <a:latin typeface="Malgun Gothic"/>
                <a:cs typeface="Malgun Gothic"/>
              </a:rPr>
              <a:t>다</a:t>
            </a:r>
            <a:r>
              <a:rPr sz="2150" spc="-434" dirty="0">
                <a:latin typeface="Malgun Gothic"/>
                <a:cs typeface="Malgun Gothic"/>
              </a:rPr>
              <a:t>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20" dirty="0">
                <a:latin typeface="Malgun Gothic"/>
                <a:cs typeface="Malgun Gothic"/>
              </a:rPr>
              <a:t>것</a:t>
            </a:r>
            <a:r>
              <a:rPr sz="2150" spc="-415" dirty="0">
                <a:latin typeface="Malgun Gothic"/>
                <a:cs typeface="Malgun Gothic"/>
              </a:rPr>
              <a:t>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알</a:t>
            </a:r>
            <a:r>
              <a:rPr sz="2150" spc="-270" dirty="0">
                <a:latin typeface="Malgun Gothic"/>
                <a:cs typeface="Malgun Gothic"/>
              </a:rPr>
              <a:t>았</a:t>
            </a:r>
            <a:r>
              <a:rPr sz="2150" spc="-434" dirty="0">
                <a:latin typeface="Malgun Gothic"/>
                <a:cs typeface="Malgun Gothic"/>
              </a:rPr>
              <a:t>습</a:t>
            </a:r>
            <a:r>
              <a:rPr sz="2150" spc="-430" dirty="0">
                <a:latin typeface="Malgun Gothic"/>
                <a:cs typeface="Malgun Gothic"/>
              </a:rPr>
              <a:t>니</a:t>
            </a:r>
            <a:r>
              <a:rPr sz="2150" spc="-345" dirty="0">
                <a:latin typeface="Malgun Gothic"/>
                <a:cs typeface="Malgun Gothic"/>
              </a:rPr>
              <a:t>다</a:t>
            </a:r>
            <a:r>
              <a:rPr sz="2150" spc="-35" dirty="0">
                <a:latin typeface="Malgun Gothic"/>
                <a:cs typeface="Malgun Gothic"/>
              </a:rPr>
              <a:t>.</a:t>
            </a:r>
            <a:endParaRPr sz="215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4673" y="6346292"/>
            <a:ext cx="6991350" cy="2733040"/>
          </a:xfrm>
          <a:custGeom>
            <a:avLst/>
            <a:gdLst/>
            <a:ahLst/>
            <a:cxnLst/>
            <a:rect l="l" t="t" r="r" b="b"/>
            <a:pathLst>
              <a:path w="6991350" h="2733040">
                <a:moveTo>
                  <a:pt x="4820043" y="2732882"/>
                </a:moveTo>
                <a:lnTo>
                  <a:pt x="4770557" y="2732351"/>
                </a:lnTo>
                <a:lnTo>
                  <a:pt x="4721052" y="2730916"/>
                </a:lnTo>
                <a:lnTo>
                  <a:pt x="4671527" y="2728559"/>
                </a:lnTo>
                <a:lnTo>
                  <a:pt x="4621981" y="2725262"/>
                </a:lnTo>
                <a:lnTo>
                  <a:pt x="4572414" y="2721009"/>
                </a:lnTo>
                <a:lnTo>
                  <a:pt x="4522826" y="2715782"/>
                </a:lnTo>
                <a:lnTo>
                  <a:pt x="4473217" y="2709563"/>
                </a:lnTo>
                <a:lnTo>
                  <a:pt x="4423586" y="2702335"/>
                </a:lnTo>
                <a:lnTo>
                  <a:pt x="4373933" y="2694081"/>
                </a:lnTo>
                <a:lnTo>
                  <a:pt x="4324642" y="2685239"/>
                </a:lnTo>
                <a:lnTo>
                  <a:pt x="4226125" y="2667103"/>
                </a:lnTo>
                <a:lnTo>
                  <a:pt x="3979968" y="2620846"/>
                </a:lnTo>
                <a:lnTo>
                  <a:pt x="3881451" y="2602744"/>
                </a:lnTo>
                <a:lnTo>
                  <a:pt x="3832160" y="2593925"/>
                </a:lnTo>
                <a:lnTo>
                  <a:pt x="3782840" y="2585309"/>
                </a:lnTo>
                <a:lnTo>
                  <a:pt x="3733488" y="2576934"/>
                </a:lnTo>
                <a:lnTo>
                  <a:pt x="3684096" y="2568836"/>
                </a:lnTo>
                <a:lnTo>
                  <a:pt x="3634660" y="2561051"/>
                </a:lnTo>
                <a:lnTo>
                  <a:pt x="3585176" y="2553616"/>
                </a:lnTo>
                <a:lnTo>
                  <a:pt x="3535637" y="2546567"/>
                </a:lnTo>
                <a:lnTo>
                  <a:pt x="3486038" y="2539941"/>
                </a:lnTo>
                <a:lnTo>
                  <a:pt x="3436375" y="2533775"/>
                </a:lnTo>
                <a:lnTo>
                  <a:pt x="3386642" y="2528106"/>
                </a:lnTo>
                <a:lnTo>
                  <a:pt x="3336835" y="2522969"/>
                </a:lnTo>
                <a:lnTo>
                  <a:pt x="3286947" y="2518402"/>
                </a:lnTo>
                <a:lnTo>
                  <a:pt x="3236227" y="2514358"/>
                </a:lnTo>
                <a:lnTo>
                  <a:pt x="3185410" y="2510929"/>
                </a:lnTo>
                <a:lnTo>
                  <a:pt x="3134502" y="2508075"/>
                </a:lnTo>
                <a:lnTo>
                  <a:pt x="3083512" y="2505758"/>
                </a:lnTo>
                <a:lnTo>
                  <a:pt x="3032445" y="2503937"/>
                </a:lnTo>
                <a:lnTo>
                  <a:pt x="2981309" y="2502573"/>
                </a:lnTo>
                <a:lnTo>
                  <a:pt x="2930111" y="2501626"/>
                </a:lnTo>
                <a:lnTo>
                  <a:pt x="2878857" y="2501056"/>
                </a:lnTo>
                <a:lnTo>
                  <a:pt x="2827554" y="2500825"/>
                </a:lnTo>
                <a:lnTo>
                  <a:pt x="2776210" y="2500891"/>
                </a:lnTo>
                <a:lnTo>
                  <a:pt x="2724832" y="2501217"/>
                </a:lnTo>
                <a:lnTo>
                  <a:pt x="2673425" y="2501762"/>
                </a:lnTo>
                <a:lnTo>
                  <a:pt x="2570557" y="2503351"/>
                </a:lnTo>
                <a:lnTo>
                  <a:pt x="2313386" y="2508389"/>
                </a:lnTo>
                <a:lnTo>
                  <a:pt x="2010478" y="2513277"/>
                </a:lnTo>
                <a:lnTo>
                  <a:pt x="1960475" y="2513953"/>
                </a:lnTo>
                <a:lnTo>
                  <a:pt x="1910507" y="2514428"/>
                </a:lnTo>
                <a:lnTo>
                  <a:pt x="1860582" y="2514632"/>
                </a:lnTo>
                <a:lnTo>
                  <a:pt x="1810709" y="2514494"/>
                </a:lnTo>
                <a:lnTo>
                  <a:pt x="1760897" y="2513942"/>
                </a:lnTo>
                <a:lnTo>
                  <a:pt x="1711154" y="2512905"/>
                </a:lnTo>
                <a:lnTo>
                  <a:pt x="1661490" y="2511313"/>
                </a:lnTo>
                <a:lnTo>
                  <a:pt x="1611912" y="2509093"/>
                </a:lnTo>
                <a:lnTo>
                  <a:pt x="1562429" y="2506175"/>
                </a:lnTo>
                <a:lnTo>
                  <a:pt x="1513050" y="2502488"/>
                </a:lnTo>
                <a:lnTo>
                  <a:pt x="1463785" y="2497959"/>
                </a:lnTo>
                <a:lnTo>
                  <a:pt x="1414640" y="2492519"/>
                </a:lnTo>
                <a:lnTo>
                  <a:pt x="1365626" y="2486096"/>
                </a:lnTo>
                <a:lnTo>
                  <a:pt x="1316750" y="2478618"/>
                </a:lnTo>
                <a:lnTo>
                  <a:pt x="1268021" y="2470015"/>
                </a:lnTo>
                <a:lnTo>
                  <a:pt x="1219449" y="2460215"/>
                </a:lnTo>
                <a:lnTo>
                  <a:pt x="1171041" y="2449147"/>
                </a:lnTo>
                <a:lnTo>
                  <a:pt x="1122807" y="2436740"/>
                </a:lnTo>
                <a:lnTo>
                  <a:pt x="1074755" y="2422923"/>
                </a:lnTo>
                <a:lnTo>
                  <a:pt x="1028389" y="2409095"/>
                </a:lnTo>
                <a:lnTo>
                  <a:pt x="981908" y="2395621"/>
                </a:lnTo>
                <a:lnTo>
                  <a:pt x="888948" y="2369077"/>
                </a:lnTo>
                <a:lnTo>
                  <a:pt x="842638" y="2355674"/>
                </a:lnTo>
                <a:lnTo>
                  <a:pt x="796556" y="2341964"/>
                </a:lnTo>
                <a:lnTo>
                  <a:pt x="750786" y="2327781"/>
                </a:lnTo>
                <a:lnTo>
                  <a:pt x="705414" y="2312958"/>
                </a:lnTo>
                <a:lnTo>
                  <a:pt x="660526" y="2297330"/>
                </a:lnTo>
                <a:lnTo>
                  <a:pt x="616206" y="2280732"/>
                </a:lnTo>
                <a:lnTo>
                  <a:pt x="572540" y="2262997"/>
                </a:lnTo>
                <a:lnTo>
                  <a:pt x="529614" y="2243961"/>
                </a:lnTo>
                <a:lnTo>
                  <a:pt x="487511" y="2223457"/>
                </a:lnTo>
                <a:lnTo>
                  <a:pt x="446318" y="2201319"/>
                </a:lnTo>
                <a:lnTo>
                  <a:pt x="406121" y="2177383"/>
                </a:lnTo>
                <a:lnTo>
                  <a:pt x="367003" y="2151481"/>
                </a:lnTo>
                <a:lnTo>
                  <a:pt x="329052" y="2123449"/>
                </a:lnTo>
                <a:lnTo>
                  <a:pt x="292351" y="2093121"/>
                </a:lnTo>
                <a:lnTo>
                  <a:pt x="256986" y="2060331"/>
                </a:lnTo>
                <a:lnTo>
                  <a:pt x="223042" y="2024914"/>
                </a:lnTo>
                <a:lnTo>
                  <a:pt x="190606" y="1986703"/>
                </a:lnTo>
                <a:lnTo>
                  <a:pt x="159761" y="1945533"/>
                </a:lnTo>
                <a:lnTo>
                  <a:pt x="136760" y="1909593"/>
                </a:lnTo>
                <a:lnTo>
                  <a:pt x="114638" y="1868639"/>
                </a:lnTo>
                <a:lnTo>
                  <a:pt x="93667" y="1823606"/>
                </a:lnTo>
                <a:lnTo>
                  <a:pt x="74119" y="1775425"/>
                </a:lnTo>
                <a:lnTo>
                  <a:pt x="56267" y="1725030"/>
                </a:lnTo>
                <a:lnTo>
                  <a:pt x="40382" y="1673355"/>
                </a:lnTo>
                <a:lnTo>
                  <a:pt x="26737" y="1621331"/>
                </a:lnTo>
                <a:lnTo>
                  <a:pt x="15604" y="1569893"/>
                </a:lnTo>
                <a:lnTo>
                  <a:pt x="7255" y="1519974"/>
                </a:lnTo>
                <a:lnTo>
                  <a:pt x="1963" y="1472506"/>
                </a:lnTo>
                <a:lnTo>
                  <a:pt x="0" y="1428423"/>
                </a:lnTo>
                <a:lnTo>
                  <a:pt x="1040" y="1393731"/>
                </a:lnTo>
                <a:lnTo>
                  <a:pt x="9937" y="1316489"/>
                </a:lnTo>
                <a:lnTo>
                  <a:pt x="17562" y="1274256"/>
                </a:lnTo>
                <a:lnTo>
                  <a:pt x="27150" y="1229828"/>
                </a:lnTo>
                <a:lnTo>
                  <a:pt x="38587" y="1183363"/>
                </a:lnTo>
                <a:lnTo>
                  <a:pt x="51756" y="1135020"/>
                </a:lnTo>
                <a:lnTo>
                  <a:pt x="66542" y="1084958"/>
                </a:lnTo>
                <a:lnTo>
                  <a:pt x="82831" y="1033336"/>
                </a:lnTo>
                <a:lnTo>
                  <a:pt x="100505" y="980312"/>
                </a:lnTo>
                <a:lnTo>
                  <a:pt x="119450" y="926046"/>
                </a:lnTo>
                <a:lnTo>
                  <a:pt x="139550" y="870696"/>
                </a:lnTo>
                <a:lnTo>
                  <a:pt x="160689" y="814421"/>
                </a:lnTo>
                <a:lnTo>
                  <a:pt x="182753" y="757381"/>
                </a:lnTo>
                <a:lnTo>
                  <a:pt x="205625" y="699733"/>
                </a:lnTo>
                <a:lnTo>
                  <a:pt x="237908" y="646157"/>
                </a:lnTo>
                <a:lnTo>
                  <a:pt x="269283" y="598106"/>
                </a:lnTo>
                <a:lnTo>
                  <a:pt x="300148" y="555024"/>
                </a:lnTo>
                <a:lnTo>
                  <a:pt x="330902" y="516359"/>
                </a:lnTo>
                <a:lnTo>
                  <a:pt x="361943" y="481555"/>
                </a:lnTo>
                <a:lnTo>
                  <a:pt x="393669" y="450058"/>
                </a:lnTo>
                <a:lnTo>
                  <a:pt x="426477" y="421314"/>
                </a:lnTo>
                <a:lnTo>
                  <a:pt x="460767" y="394769"/>
                </a:lnTo>
                <a:lnTo>
                  <a:pt x="496935" y="369868"/>
                </a:lnTo>
                <a:lnTo>
                  <a:pt x="535381" y="346058"/>
                </a:lnTo>
                <a:lnTo>
                  <a:pt x="576502" y="322783"/>
                </a:lnTo>
                <a:lnTo>
                  <a:pt x="620697" y="299489"/>
                </a:lnTo>
                <a:lnTo>
                  <a:pt x="668716" y="275553"/>
                </a:lnTo>
                <a:lnTo>
                  <a:pt x="716827" y="252896"/>
                </a:lnTo>
                <a:lnTo>
                  <a:pt x="765029" y="231487"/>
                </a:lnTo>
                <a:lnTo>
                  <a:pt x="813322" y="211291"/>
                </a:lnTo>
                <a:lnTo>
                  <a:pt x="861704" y="192278"/>
                </a:lnTo>
                <a:lnTo>
                  <a:pt x="910173" y="174413"/>
                </a:lnTo>
                <a:lnTo>
                  <a:pt x="958730" y="157664"/>
                </a:lnTo>
                <a:lnTo>
                  <a:pt x="1007372" y="142000"/>
                </a:lnTo>
                <a:lnTo>
                  <a:pt x="1056098" y="127386"/>
                </a:lnTo>
                <a:lnTo>
                  <a:pt x="1104908" y="113790"/>
                </a:lnTo>
                <a:lnTo>
                  <a:pt x="1153800" y="101181"/>
                </a:lnTo>
                <a:lnTo>
                  <a:pt x="1202772" y="89524"/>
                </a:lnTo>
                <a:lnTo>
                  <a:pt x="1251824" y="78787"/>
                </a:lnTo>
                <a:lnTo>
                  <a:pt x="1300955" y="68939"/>
                </a:lnTo>
                <a:lnTo>
                  <a:pt x="1350163" y="59945"/>
                </a:lnTo>
                <a:lnTo>
                  <a:pt x="1399447" y="51773"/>
                </a:lnTo>
                <a:lnTo>
                  <a:pt x="1448807" y="44392"/>
                </a:lnTo>
                <a:lnTo>
                  <a:pt x="1498240" y="37767"/>
                </a:lnTo>
                <a:lnTo>
                  <a:pt x="1547745" y="31866"/>
                </a:lnTo>
                <a:lnTo>
                  <a:pt x="1597322" y="26658"/>
                </a:lnTo>
                <a:lnTo>
                  <a:pt x="1646970" y="22108"/>
                </a:lnTo>
                <a:lnTo>
                  <a:pt x="1696686" y="18185"/>
                </a:lnTo>
                <a:lnTo>
                  <a:pt x="1746470" y="14855"/>
                </a:lnTo>
                <a:lnTo>
                  <a:pt x="1796321" y="12087"/>
                </a:lnTo>
                <a:lnTo>
                  <a:pt x="1846238" y="9847"/>
                </a:lnTo>
                <a:lnTo>
                  <a:pt x="1896219" y="8102"/>
                </a:lnTo>
                <a:lnTo>
                  <a:pt x="1946263" y="6821"/>
                </a:lnTo>
                <a:lnTo>
                  <a:pt x="1996369" y="5970"/>
                </a:lnTo>
                <a:lnTo>
                  <a:pt x="2046536" y="5517"/>
                </a:lnTo>
                <a:lnTo>
                  <a:pt x="2096763" y="5429"/>
                </a:lnTo>
                <a:lnTo>
                  <a:pt x="2147048" y="5673"/>
                </a:lnTo>
                <a:lnTo>
                  <a:pt x="2197390" y="6217"/>
                </a:lnTo>
                <a:lnTo>
                  <a:pt x="2247789" y="7028"/>
                </a:lnTo>
                <a:lnTo>
                  <a:pt x="2298243" y="8074"/>
                </a:lnTo>
                <a:lnTo>
                  <a:pt x="2348750" y="9321"/>
                </a:lnTo>
                <a:lnTo>
                  <a:pt x="2449921" y="12291"/>
                </a:lnTo>
                <a:lnTo>
                  <a:pt x="2500027" y="13628"/>
                </a:lnTo>
                <a:lnTo>
                  <a:pt x="2550173" y="14546"/>
                </a:lnTo>
                <a:lnTo>
                  <a:pt x="2600357" y="15081"/>
                </a:lnTo>
                <a:lnTo>
                  <a:pt x="2650575" y="15268"/>
                </a:lnTo>
                <a:lnTo>
                  <a:pt x="2700824" y="15144"/>
                </a:lnTo>
                <a:lnTo>
                  <a:pt x="2751101" y="14745"/>
                </a:lnTo>
                <a:lnTo>
                  <a:pt x="2801403" y="14105"/>
                </a:lnTo>
                <a:lnTo>
                  <a:pt x="2851726" y="13262"/>
                </a:lnTo>
                <a:lnTo>
                  <a:pt x="2952424" y="11105"/>
                </a:lnTo>
                <a:lnTo>
                  <a:pt x="3204317" y="4646"/>
                </a:lnTo>
                <a:lnTo>
                  <a:pt x="3305066" y="2387"/>
                </a:lnTo>
                <a:lnTo>
                  <a:pt x="3355426" y="1470"/>
                </a:lnTo>
                <a:lnTo>
                  <a:pt x="3405772" y="743"/>
                </a:lnTo>
                <a:lnTo>
                  <a:pt x="3456100" y="241"/>
                </a:lnTo>
                <a:lnTo>
                  <a:pt x="3506408" y="0"/>
                </a:lnTo>
                <a:lnTo>
                  <a:pt x="3556692" y="55"/>
                </a:lnTo>
                <a:lnTo>
                  <a:pt x="3606949" y="443"/>
                </a:lnTo>
                <a:lnTo>
                  <a:pt x="3657176" y="1200"/>
                </a:lnTo>
                <a:lnTo>
                  <a:pt x="3707370" y="2361"/>
                </a:lnTo>
                <a:lnTo>
                  <a:pt x="3757992" y="3873"/>
                </a:lnTo>
                <a:lnTo>
                  <a:pt x="3808578" y="5718"/>
                </a:lnTo>
                <a:lnTo>
                  <a:pt x="3859130" y="7873"/>
                </a:lnTo>
                <a:lnTo>
                  <a:pt x="3909651" y="10314"/>
                </a:lnTo>
                <a:lnTo>
                  <a:pt x="3960144" y="13016"/>
                </a:lnTo>
                <a:lnTo>
                  <a:pt x="4010612" y="15955"/>
                </a:lnTo>
                <a:lnTo>
                  <a:pt x="4061058" y="19106"/>
                </a:lnTo>
                <a:lnTo>
                  <a:pt x="4111486" y="22447"/>
                </a:lnTo>
                <a:lnTo>
                  <a:pt x="4212296" y="29597"/>
                </a:lnTo>
                <a:lnTo>
                  <a:pt x="4363444" y="41131"/>
                </a:lnTo>
                <a:lnTo>
                  <a:pt x="4615377" y="60901"/>
                </a:lnTo>
                <a:lnTo>
                  <a:pt x="4716227" y="68435"/>
                </a:lnTo>
                <a:lnTo>
                  <a:pt x="4817156" y="75466"/>
                </a:lnTo>
                <a:lnTo>
                  <a:pt x="4867658" y="78732"/>
                </a:lnTo>
                <a:lnTo>
                  <a:pt x="4918189" y="81799"/>
                </a:lnTo>
                <a:lnTo>
                  <a:pt x="4968053" y="82892"/>
                </a:lnTo>
                <a:lnTo>
                  <a:pt x="5018213" y="80865"/>
                </a:lnTo>
                <a:lnTo>
                  <a:pt x="5068586" y="76929"/>
                </a:lnTo>
                <a:lnTo>
                  <a:pt x="5119087" y="72293"/>
                </a:lnTo>
                <a:lnTo>
                  <a:pt x="5169629" y="68167"/>
                </a:lnTo>
                <a:lnTo>
                  <a:pt x="5220130" y="65759"/>
                </a:lnTo>
                <a:lnTo>
                  <a:pt x="5269346" y="64401"/>
                </a:lnTo>
                <a:lnTo>
                  <a:pt x="5318687" y="62427"/>
                </a:lnTo>
                <a:lnTo>
                  <a:pt x="5368115" y="60039"/>
                </a:lnTo>
                <a:lnTo>
                  <a:pt x="5467079" y="54829"/>
                </a:lnTo>
                <a:lnTo>
                  <a:pt x="5516537" y="52411"/>
                </a:lnTo>
                <a:lnTo>
                  <a:pt x="5565928" y="50387"/>
                </a:lnTo>
                <a:lnTo>
                  <a:pt x="5615214" y="48959"/>
                </a:lnTo>
                <a:lnTo>
                  <a:pt x="5664357" y="48329"/>
                </a:lnTo>
                <a:lnTo>
                  <a:pt x="5713317" y="48701"/>
                </a:lnTo>
                <a:lnTo>
                  <a:pt x="5762056" y="50274"/>
                </a:lnTo>
                <a:lnTo>
                  <a:pt x="5810537" y="53252"/>
                </a:lnTo>
                <a:lnTo>
                  <a:pt x="5858720" y="57837"/>
                </a:lnTo>
                <a:lnTo>
                  <a:pt x="5906567" y="64231"/>
                </a:lnTo>
                <a:lnTo>
                  <a:pt x="5955830" y="72686"/>
                </a:lnTo>
                <a:lnTo>
                  <a:pt x="6004708" y="82855"/>
                </a:lnTo>
                <a:lnTo>
                  <a:pt x="6053171" y="94716"/>
                </a:lnTo>
                <a:lnTo>
                  <a:pt x="6101192" y="108246"/>
                </a:lnTo>
                <a:lnTo>
                  <a:pt x="6148742" y="123424"/>
                </a:lnTo>
                <a:lnTo>
                  <a:pt x="6195794" y="140226"/>
                </a:lnTo>
                <a:lnTo>
                  <a:pt x="6242320" y="158630"/>
                </a:lnTo>
                <a:lnTo>
                  <a:pt x="6288292" y="178614"/>
                </a:lnTo>
                <a:lnTo>
                  <a:pt x="6333681" y="200155"/>
                </a:lnTo>
                <a:lnTo>
                  <a:pt x="6378461" y="223232"/>
                </a:lnTo>
                <a:lnTo>
                  <a:pt x="6422601" y="247821"/>
                </a:lnTo>
                <a:lnTo>
                  <a:pt x="6466076" y="273901"/>
                </a:lnTo>
                <a:lnTo>
                  <a:pt x="6508857" y="301449"/>
                </a:lnTo>
                <a:lnTo>
                  <a:pt x="6550915" y="330442"/>
                </a:lnTo>
                <a:lnTo>
                  <a:pt x="6592223" y="360858"/>
                </a:lnTo>
                <a:lnTo>
                  <a:pt x="6632753" y="392676"/>
                </a:lnTo>
                <a:lnTo>
                  <a:pt x="6669144" y="423527"/>
                </a:lnTo>
                <a:lnTo>
                  <a:pt x="6703486" y="455658"/>
                </a:lnTo>
                <a:lnTo>
                  <a:pt x="6735798" y="489049"/>
                </a:lnTo>
                <a:lnTo>
                  <a:pt x="6766095" y="523684"/>
                </a:lnTo>
                <a:lnTo>
                  <a:pt x="6794395" y="559544"/>
                </a:lnTo>
                <a:lnTo>
                  <a:pt x="6820716" y="596610"/>
                </a:lnTo>
                <a:lnTo>
                  <a:pt x="6845074" y="634865"/>
                </a:lnTo>
                <a:lnTo>
                  <a:pt x="6867487" y="674291"/>
                </a:lnTo>
                <a:lnTo>
                  <a:pt x="6887972" y="714870"/>
                </a:lnTo>
                <a:lnTo>
                  <a:pt x="6906546" y="756583"/>
                </a:lnTo>
                <a:lnTo>
                  <a:pt x="6923227" y="799413"/>
                </a:lnTo>
                <a:lnTo>
                  <a:pt x="6938032" y="843341"/>
                </a:lnTo>
                <a:lnTo>
                  <a:pt x="6950977" y="888349"/>
                </a:lnTo>
                <a:lnTo>
                  <a:pt x="6962081" y="934420"/>
                </a:lnTo>
                <a:lnTo>
                  <a:pt x="6971360" y="981534"/>
                </a:lnTo>
                <a:lnTo>
                  <a:pt x="6978832" y="1029675"/>
                </a:lnTo>
                <a:lnTo>
                  <a:pt x="6984513" y="1078824"/>
                </a:lnTo>
                <a:lnTo>
                  <a:pt x="6988422" y="1128963"/>
                </a:lnTo>
                <a:lnTo>
                  <a:pt x="6990575" y="1180073"/>
                </a:lnTo>
                <a:lnTo>
                  <a:pt x="6990990" y="1232137"/>
                </a:lnTo>
                <a:lnTo>
                  <a:pt x="6989683" y="1285138"/>
                </a:lnTo>
                <a:lnTo>
                  <a:pt x="6985777" y="1356814"/>
                </a:lnTo>
                <a:lnTo>
                  <a:pt x="6984379" y="1410091"/>
                </a:lnTo>
                <a:lnTo>
                  <a:pt x="6958485" y="1507001"/>
                </a:lnTo>
                <a:lnTo>
                  <a:pt x="6933164" y="1603339"/>
                </a:lnTo>
                <a:lnTo>
                  <a:pt x="6904117" y="1667977"/>
                </a:lnTo>
                <a:lnTo>
                  <a:pt x="6890166" y="1700333"/>
                </a:lnTo>
                <a:lnTo>
                  <a:pt x="6877363" y="1733189"/>
                </a:lnTo>
                <a:lnTo>
                  <a:pt x="6857297" y="1783786"/>
                </a:lnTo>
                <a:lnTo>
                  <a:pt x="6835601" y="1832489"/>
                </a:lnTo>
                <a:lnTo>
                  <a:pt x="6812317" y="1879345"/>
                </a:lnTo>
                <a:lnTo>
                  <a:pt x="6787486" y="1924397"/>
                </a:lnTo>
                <a:lnTo>
                  <a:pt x="6761147" y="1967690"/>
                </a:lnTo>
                <a:lnTo>
                  <a:pt x="6733343" y="2009269"/>
                </a:lnTo>
                <a:lnTo>
                  <a:pt x="6704113" y="2049180"/>
                </a:lnTo>
                <a:lnTo>
                  <a:pt x="6673500" y="2087466"/>
                </a:lnTo>
                <a:lnTo>
                  <a:pt x="6641543" y="2124172"/>
                </a:lnTo>
                <a:lnTo>
                  <a:pt x="6608284" y="2159344"/>
                </a:lnTo>
                <a:lnTo>
                  <a:pt x="6573764" y="2193026"/>
                </a:lnTo>
                <a:lnTo>
                  <a:pt x="6538023" y="2225262"/>
                </a:lnTo>
                <a:lnTo>
                  <a:pt x="6501102" y="2256099"/>
                </a:lnTo>
                <a:lnTo>
                  <a:pt x="6463043" y="2285579"/>
                </a:lnTo>
                <a:lnTo>
                  <a:pt x="6423886" y="2313749"/>
                </a:lnTo>
                <a:lnTo>
                  <a:pt x="6383671" y="2340653"/>
                </a:lnTo>
                <a:lnTo>
                  <a:pt x="6342441" y="2366336"/>
                </a:lnTo>
                <a:lnTo>
                  <a:pt x="6300236" y="2390843"/>
                </a:lnTo>
                <a:lnTo>
                  <a:pt x="6251218" y="2417899"/>
                </a:lnTo>
                <a:lnTo>
                  <a:pt x="6201627" y="2443451"/>
                </a:lnTo>
                <a:lnTo>
                  <a:pt x="6151463" y="2466569"/>
                </a:lnTo>
                <a:lnTo>
                  <a:pt x="6100726" y="2486321"/>
                </a:lnTo>
                <a:lnTo>
                  <a:pt x="6051645" y="2503189"/>
                </a:lnTo>
                <a:lnTo>
                  <a:pt x="6002553" y="2519605"/>
                </a:lnTo>
                <a:lnTo>
                  <a:pt x="5953449" y="2535553"/>
                </a:lnTo>
                <a:lnTo>
                  <a:pt x="5904333" y="2551015"/>
                </a:lnTo>
                <a:lnTo>
                  <a:pt x="5855204" y="2565972"/>
                </a:lnTo>
                <a:lnTo>
                  <a:pt x="5806063" y="2580409"/>
                </a:lnTo>
                <a:lnTo>
                  <a:pt x="5756908" y="2594307"/>
                </a:lnTo>
                <a:lnTo>
                  <a:pt x="5707740" y="2607650"/>
                </a:lnTo>
                <a:lnTo>
                  <a:pt x="5658558" y="2620419"/>
                </a:lnTo>
                <a:lnTo>
                  <a:pt x="5609362" y="2632597"/>
                </a:lnTo>
                <a:lnTo>
                  <a:pt x="5560151" y="2644167"/>
                </a:lnTo>
                <a:lnTo>
                  <a:pt x="5510926" y="2655111"/>
                </a:lnTo>
                <a:lnTo>
                  <a:pt x="5461686" y="2665412"/>
                </a:lnTo>
                <a:lnTo>
                  <a:pt x="5412430" y="2675053"/>
                </a:lnTo>
                <a:lnTo>
                  <a:pt x="5363158" y="2684016"/>
                </a:lnTo>
                <a:lnTo>
                  <a:pt x="5313871" y="2692283"/>
                </a:lnTo>
                <a:lnTo>
                  <a:pt x="5264567" y="2699838"/>
                </a:lnTo>
                <a:lnTo>
                  <a:pt x="5215246" y="2706663"/>
                </a:lnTo>
                <a:lnTo>
                  <a:pt x="5165909" y="2712740"/>
                </a:lnTo>
                <a:lnTo>
                  <a:pt x="5116554" y="2718052"/>
                </a:lnTo>
                <a:lnTo>
                  <a:pt x="5067181" y="2722581"/>
                </a:lnTo>
                <a:lnTo>
                  <a:pt x="5017791" y="2726311"/>
                </a:lnTo>
                <a:lnTo>
                  <a:pt x="4968382" y="2729223"/>
                </a:lnTo>
                <a:lnTo>
                  <a:pt x="4918955" y="2731301"/>
                </a:lnTo>
                <a:lnTo>
                  <a:pt x="4869508" y="2732526"/>
                </a:lnTo>
                <a:lnTo>
                  <a:pt x="4820043" y="2732882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477" y="6647808"/>
            <a:ext cx="110045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90"/>
              </a:lnSpc>
            </a:pPr>
            <a:r>
              <a:rPr sz="5250" spc="-1117" baseline="1587" dirty="0">
                <a:latin typeface="Malgun Gothic"/>
                <a:cs typeface="Malgun Gothic"/>
              </a:rPr>
              <a:t>김</a:t>
            </a:r>
            <a:r>
              <a:rPr sz="3500" spc="-745" dirty="0">
                <a:latin typeface="Malgun Gothic"/>
                <a:cs typeface="Malgun Gothic"/>
              </a:rPr>
              <a:t>미영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748" y="7334443"/>
            <a:ext cx="6551930" cy="122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90"/>
              </a:spcBef>
            </a:pPr>
            <a:r>
              <a:rPr sz="2250" spc="-405" dirty="0">
                <a:latin typeface="Malgun Gothic"/>
                <a:cs typeface="Malgun Gothic"/>
              </a:rPr>
              <a:t>소</a:t>
            </a:r>
            <a:r>
              <a:rPr sz="2250" spc="-495" dirty="0">
                <a:latin typeface="Malgun Gothic"/>
                <a:cs typeface="Malgun Gothic"/>
              </a:rPr>
              <a:t>통</a:t>
            </a:r>
            <a:r>
              <a:rPr sz="2250" spc="-440" dirty="0">
                <a:latin typeface="Malgun Gothic"/>
                <a:cs typeface="Malgun Gothic"/>
              </a:rPr>
              <a:t>을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95" dirty="0">
                <a:latin typeface="Malgun Gothic"/>
                <a:cs typeface="Malgun Gothic"/>
              </a:rPr>
              <a:t>통</a:t>
            </a:r>
            <a:r>
              <a:rPr sz="2250" spc="-385" dirty="0">
                <a:latin typeface="Malgun Gothic"/>
                <a:cs typeface="Malgun Gothic"/>
              </a:rPr>
              <a:t>해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25" dirty="0">
                <a:latin typeface="Malgun Gothic"/>
                <a:cs typeface="Malgun Gothic"/>
              </a:rPr>
              <a:t>커</a:t>
            </a:r>
            <a:r>
              <a:rPr sz="2250" spc="-430" dirty="0">
                <a:latin typeface="Malgun Gothic"/>
                <a:cs typeface="Malgun Gothic"/>
              </a:rPr>
              <a:t>밋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545" dirty="0">
                <a:latin typeface="Malgun Gothic"/>
                <a:cs typeface="Malgun Gothic"/>
              </a:rPr>
              <a:t>시</a:t>
            </a:r>
            <a:r>
              <a:rPr sz="2250" spc="-310" dirty="0">
                <a:latin typeface="Malgun Gothic"/>
                <a:cs typeface="Malgun Gothic"/>
              </a:rPr>
              <a:t>간</a:t>
            </a:r>
            <a:r>
              <a:rPr sz="2250" spc="-285" dirty="0">
                <a:latin typeface="Malgun Gothic"/>
                <a:cs typeface="Malgun Gothic"/>
              </a:rPr>
              <a:t>과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45" dirty="0">
                <a:latin typeface="Malgun Gothic"/>
                <a:cs typeface="Malgun Gothic"/>
              </a:rPr>
              <a:t>클</a:t>
            </a:r>
            <a:r>
              <a:rPr sz="2250" spc="-365" dirty="0">
                <a:latin typeface="Malgun Gothic"/>
                <a:cs typeface="Malgun Gothic"/>
              </a:rPr>
              <a:t>래</a:t>
            </a:r>
            <a:r>
              <a:rPr sz="2250" spc="-480" dirty="0">
                <a:latin typeface="Malgun Gothic"/>
                <a:cs typeface="Malgun Gothic"/>
              </a:rPr>
              <a:t>스</a:t>
            </a:r>
            <a:r>
              <a:rPr sz="2250" spc="-425" dirty="0">
                <a:latin typeface="Malgun Gothic"/>
                <a:cs typeface="Malgun Gothic"/>
              </a:rPr>
              <a:t>명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50" dirty="0">
                <a:latin typeface="Malgun Gothic"/>
                <a:cs typeface="Malgun Gothic"/>
              </a:rPr>
              <a:t>등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34" dirty="0">
                <a:latin typeface="Malgun Gothic"/>
                <a:cs typeface="Malgun Gothic"/>
              </a:rPr>
              <a:t>어떻</a:t>
            </a:r>
            <a:r>
              <a:rPr sz="2250" spc="-360" dirty="0">
                <a:latin typeface="Malgun Gothic"/>
                <a:cs typeface="Malgun Gothic"/>
              </a:rPr>
              <a:t>게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59" dirty="0">
                <a:latin typeface="Malgun Gothic"/>
                <a:cs typeface="Malgun Gothic"/>
              </a:rPr>
              <a:t>진</a:t>
            </a:r>
            <a:r>
              <a:rPr sz="2250" spc="-360" dirty="0">
                <a:latin typeface="Malgun Gothic"/>
                <a:cs typeface="Malgun Gothic"/>
              </a:rPr>
              <a:t>행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285" dirty="0">
                <a:latin typeface="Malgun Gothic"/>
                <a:cs typeface="Malgun Gothic"/>
              </a:rPr>
              <a:t>할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45" dirty="0">
                <a:latin typeface="Malgun Gothic"/>
                <a:cs typeface="Malgun Gothic"/>
              </a:rPr>
              <a:t>것</a:t>
            </a:r>
            <a:r>
              <a:rPr sz="2250" spc="-365" dirty="0">
                <a:latin typeface="Malgun Gothic"/>
                <a:cs typeface="Malgun Gothic"/>
              </a:rPr>
              <a:t>인가</a:t>
            </a:r>
            <a:r>
              <a:rPr sz="2250" spc="-240" dirty="0">
                <a:latin typeface="Malgun Gothic"/>
                <a:cs typeface="Malgun Gothic"/>
              </a:rPr>
              <a:t>를  </a:t>
            </a:r>
            <a:r>
              <a:rPr sz="2250" spc="-455" dirty="0">
                <a:latin typeface="Malgun Gothic"/>
                <a:cs typeface="Malgun Gothic"/>
              </a:rPr>
              <a:t>정</a:t>
            </a:r>
            <a:r>
              <a:rPr sz="2250" spc="-365" dirty="0">
                <a:latin typeface="Malgun Gothic"/>
                <a:cs typeface="Malgun Gothic"/>
              </a:rPr>
              <a:t>하</a:t>
            </a:r>
            <a:r>
              <a:rPr sz="2250" spc="-459" dirty="0">
                <a:latin typeface="Malgun Gothic"/>
                <a:cs typeface="Malgun Gothic"/>
              </a:rPr>
              <a:t>는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45" dirty="0">
                <a:latin typeface="Malgun Gothic"/>
                <a:cs typeface="Malgun Gothic"/>
              </a:rPr>
              <a:t>것</a:t>
            </a:r>
            <a:r>
              <a:rPr sz="2250" spc="-434" dirty="0">
                <a:latin typeface="Malgun Gothic"/>
                <a:cs typeface="Malgun Gothic"/>
              </a:rPr>
              <a:t>이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65" dirty="0">
                <a:latin typeface="Malgun Gothic"/>
                <a:cs typeface="Malgun Gothic"/>
              </a:rPr>
              <a:t>협업에</a:t>
            </a:r>
            <a:r>
              <a:rPr sz="2250" spc="-440" dirty="0">
                <a:latin typeface="Malgun Gothic"/>
                <a:cs typeface="Malgun Gothic"/>
              </a:rPr>
              <a:t>서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05" dirty="0">
                <a:latin typeface="Malgun Gothic"/>
                <a:cs typeface="Malgun Gothic"/>
              </a:rPr>
              <a:t>오</a:t>
            </a:r>
            <a:r>
              <a:rPr sz="2250" spc="-480" dirty="0">
                <a:latin typeface="Malgun Gothic"/>
                <a:cs typeface="Malgun Gothic"/>
              </a:rPr>
              <a:t>류</a:t>
            </a:r>
            <a:r>
              <a:rPr sz="2250" spc="-420" dirty="0">
                <a:latin typeface="Malgun Gothic"/>
                <a:cs typeface="Malgun Gothic"/>
              </a:rPr>
              <a:t>를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45" dirty="0">
                <a:latin typeface="Malgun Gothic"/>
                <a:cs typeface="Malgun Gothic"/>
              </a:rPr>
              <a:t>안</a:t>
            </a:r>
            <a:r>
              <a:rPr sz="2250" spc="-365" dirty="0">
                <a:latin typeface="Malgun Gothic"/>
                <a:cs typeface="Malgun Gothic"/>
              </a:rPr>
              <a:t>나게하</a:t>
            </a:r>
            <a:r>
              <a:rPr sz="2250" spc="-360" dirty="0">
                <a:latin typeface="Malgun Gothic"/>
                <a:cs typeface="Malgun Gothic"/>
              </a:rPr>
              <a:t>기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65" dirty="0">
                <a:latin typeface="Malgun Gothic"/>
                <a:cs typeface="Malgun Gothic"/>
              </a:rPr>
              <a:t>위</a:t>
            </a:r>
            <a:r>
              <a:rPr sz="2250" spc="-275" dirty="0">
                <a:latin typeface="Malgun Gothic"/>
                <a:cs typeface="Malgun Gothic"/>
              </a:rPr>
              <a:t>한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65" dirty="0">
                <a:latin typeface="Malgun Gothic"/>
                <a:cs typeface="Malgun Gothic"/>
              </a:rPr>
              <a:t>가</a:t>
            </a:r>
            <a:r>
              <a:rPr sz="2250" spc="-290" dirty="0">
                <a:latin typeface="Malgun Gothic"/>
                <a:cs typeface="Malgun Gothic"/>
              </a:rPr>
              <a:t>장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85" dirty="0">
                <a:latin typeface="Malgun Gothic"/>
                <a:cs typeface="Malgun Gothic"/>
              </a:rPr>
              <a:t>중</a:t>
            </a:r>
            <a:r>
              <a:rPr sz="2250" spc="-405" dirty="0">
                <a:latin typeface="Malgun Gothic"/>
                <a:cs typeface="Malgun Gothic"/>
              </a:rPr>
              <a:t>요</a:t>
            </a:r>
            <a:r>
              <a:rPr sz="2250" spc="-155" dirty="0">
                <a:latin typeface="Malgun Gothic"/>
                <a:cs typeface="Malgun Gothic"/>
              </a:rPr>
              <a:t>한  </a:t>
            </a:r>
            <a:r>
              <a:rPr sz="2250" spc="-505" dirty="0">
                <a:latin typeface="Malgun Gothic"/>
                <a:cs typeface="Malgun Gothic"/>
              </a:rPr>
              <a:t>점</a:t>
            </a:r>
            <a:r>
              <a:rPr sz="2250" spc="-440" dirty="0">
                <a:latin typeface="Malgun Gothic"/>
                <a:cs typeface="Malgun Gothic"/>
              </a:rPr>
              <a:t>이</a:t>
            </a:r>
            <a:r>
              <a:rPr sz="2250" spc="-365" dirty="0">
                <a:latin typeface="Malgun Gothic"/>
                <a:cs typeface="Malgun Gothic"/>
              </a:rPr>
              <a:t>였다</a:t>
            </a:r>
            <a:r>
              <a:rPr sz="2250" spc="-459" dirty="0">
                <a:latin typeface="Malgun Gothic"/>
                <a:cs typeface="Malgun Gothic"/>
              </a:rPr>
              <a:t>는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45" dirty="0">
                <a:latin typeface="Malgun Gothic"/>
                <a:cs typeface="Malgun Gothic"/>
              </a:rPr>
              <a:t>것</a:t>
            </a:r>
            <a:r>
              <a:rPr sz="2250" spc="-440" dirty="0">
                <a:latin typeface="Malgun Gothic"/>
                <a:cs typeface="Malgun Gothic"/>
              </a:rPr>
              <a:t>을</a:t>
            </a:r>
            <a:r>
              <a:rPr sz="2250" spc="390" dirty="0">
                <a:latin typeface="Malgun Gothic"/>
                <a:cs typeface="Malgun Gothic"/>
              </a:rPr>
              <a:t> </a:t>
            </a:r>
            <a:r>
              <a:rPr sz="2250" spc="-360" dirty="0">
                <a:latin typeface="Malgun Gothic"/>
                <a:cs typeface="Malgun Gothic"/>
              </a:rPr>
              <a:t>알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455" dirty="0">
                <a:latin typeface="Malgun Gothic"/>
                <a:cs typeface="Malgun Gothic"/>
              </a:rPr>
              <a:t>수</a:t>
            </a:r>
            <a:r>
              <a:rPr sz="2250" spc="-200" dirty="0">
                <a:latin typeface="Malgun Gothic"/>
                <a:cs typeface="Malgun Gothic"/>
              </a:rPr>
              <a:t> </a:t>
            </a:r>
            <a:r>
              <a:rPr sz="2250" spc="-365" dirty="0">
                <a:latin typeface="Malgun Gothic"/>
                <a:cs typeface="Malgun Gothic"/>
              </a:rPr>
              <a:t>있었</a:t>
            </a:r>
            <a:r>
              <a:rPr sz="2250" spc="-459" dirty="0">
                <a:latin typeface="Malgun Gothic"/>
                <a:cs typeface="Malgun Gothic"/>
              </a:rPr>
              <a:t>습</a:t>
            </a:r>
            <a:r>
              <a:rPr sz="2250" spc="-450" dirty="0">
                <a:latin typeface="Malgun Gothic"/>
                <a:cs typeface="Malgun Gothic"/>
              </a:rPr>
              <a:t>니</a:t>
            </a:r>
            <a:r>
              <a:rPr sz="2250" spc="-365" dirty="0">
                <a:latin typeface="Malgun Gothic"/>
                <a:cs typeface="Malgun Gothic"/>
              </a:rPr>
              <a:t>다</a:t>
            </a:r>
            <a:r>
              <a:rPr sz="2250" spc="-40" dirty="0">
                <a:latin typeface="Malgun Gothic"/>
                <a:cs typeface="Malgun Gothic"/>
              </a:rPr>
              <a:t>.</a:t>
            </a:r>
            <a:endParaRPr sz="22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2757" y="315122"/>
            <a:ext cx="7119620" cy="2783205"/>
          </a:xfrm>
          <a:custGeom>
            <a:avLst/>
            <a:gdLst/>
            <a:ahLst/>
            <a:cxnLst/>
            <a:rect l="l" t="t" r="r" b="b"/>
            <a:pathLst>
              <a:path w="7119619" h="2783205">
                <a:moveTo>
                  <a:pt x="4895753" y="2782901"/>
                </a:moveTo>
                <a:lnTo>
                  <a:pt x="4846757" y="2782166"/>
                </a:lnTo>
                <a:lnTo>
                  <a:pt x="4797741" y="2780556"/>
                </a:lnTo>
                <a:lnTo>
                  <a:pt x="4748705" y="2778056"/>
                </a:lnTo>
                <a:lnTo>
                  <a:pt x="4699650" y="2774648"/>
                </a:lnTo>
                <a:lnTo>
                  <a:pt x="4650575" y="2770318"/>
                </a:lnTo>
                <a:lnTo>
                  <a:pt x="4601479" y="2765048"/>
                </a:lnTo>
                <a:lnTo>
                  <a:pt x="4552363" y="2758823"/>
                </a:lnTo>
                <a:lnTo>
                  <a:pt x="4503225" y="2751625"/>
                </a:lnTo>
                <a:lnTo>
                  <a:pt x="4454066" y="2743439"/>
                </a:lnTo>
                <a:lnTo>
                  <a:pt x="4403872" y="2734434"/>
                </a:lnTo>
                <a:lnTo>
                  <a:pt x="4303550" y="2715967"/>
                </a:lnTo>
                <a:lnTo>
                  <a:pt x="4052884" y="2668862"/>
                </a:lnTo>
                <a:lnTo>
                  <a:pt x="3952562" y="2650428"/>
                </a:lnTo>
                <a:lnTo>
                  <a:pt x="3902368" y="2641448"/>
                </a:lnTo>
                <a:lnTo>
                  <a:pt x="3852145" y="2632674"/>
                </a:lnTo>
                <a:lnTo>
                  <a:pt x="3801888" y="2624146"/>
                </a:lnTo>
                <a:lnTo>
                  <a:pt x="3751591" y="2615899"/>
                </a:lnTo>
                <a:lnTo>
                  <a:pt x="3701250" y="2607971"/>
                </a:lnTo>
                <a:lnTo>
                  <a:pt x="3650859" y="2600400"/>
                </a:lnTo>
                <a:lnTo>
                  <a:pt x="3600412" y="2593222"/>
                </a:lnTo>
                <a:lnTo>
                  <a:pt x="3549905" y="2586475"/>
                </a:lnTo>
                <a:lnTo>
                  <a:pt x="3499332" y="2580196"/>
                </a:lnTo>
                <a:lnTo>
                  <a:pt x="3448688" y="2574423"/>
                </a:lnTo>
                <a:lnTo>
                  <a:pt x="3397968" y="2569192"/>
                </a:lnTo>
                <a:lnTo>
                  <a:pt x="3347166" y="2564541"/>
                </a:lnTo>
                <a:lnTo>
                  <a:pt x="3297867" y="2560596"/>
                </a:lnTo>
                <a:lnTo>
                  <a:pt x="3248477" y="2557224"/>
                </a:lnTo>
                <a:lnTo>
                  <a:pt x="3199003" y="2554389"/>
                </a:lnTo>
                <a:lnTo>
                  <a:pt x="3149451" y="2552056"/>
                </a:lnTo>
                <a:lnTo>
                  <a:pt x="3099827" y="2550190"/>
                </a:lnTo>
                <a:lnTo>
                  <a:pt x="3050137" y="2548757"/>
                </a:lnTo>
                <a:lnTo>
                  <a:pt x="3000388" y="2547721"/>
                </a:lnTo>
                <a:lnTo>
                  <a:pt x="2950585" y="2547046"/>
                </a:lnTo>
                <a:lnTo>
                  <a:pt x="2900735" y="2546699"/>
                </a:lnTo>
                <a:lnTo>
                  <a:pt x="2850843" y="2546644"/>
                </a:lnTo>
                <a:lnTo>
                  <a:pt x="2800916" y="2546845"/>
                </a:lnTo>
                <a:lnTo>
                  <a:pt x="2750961" y="2547268"/>
                </a:lnTo>
                <a:lnTo>
                  <a:pt x="2650987" y="2548640"/>
                </a:lnTo>
                <a:lnTo>
                  <a:pt x="2351011" y="2554431"/>
                </a:lnTo>
                <a:lnTo>
                  <a:pt x="2047312" y="2559323"/>
                </a:lnTo>
                <a:lnTo>
                  <a:pt x="1996393" y="2560010"/>
                </a:lnTo>
                <a:lnTo>
                  <a:pt x="1945509" y="2560494"/>
                </a:lnTo>
                <a:lnTo>
                  <a:pt x="1894669" y="2560702"/>
                </a:lnTo>
                <a:lnTo>
                  <a:pt x="1843883" y="2560561"/>
                </a:lnTo>
                <a:lnTo>
                  <a:pt x="1793158" y="2560000"/>
                </a:lnTo>
                <a:lnTo>
                  <a:pt x="1742504" y="2558944"/>
                </a:lnTo>
                <a:lnTo>
                  <a:pt x="1691930" y="2557322"/>
                </a:lnTo>
                <a:lnTo>
                  <a:pt x="1641443" y="2555062"/>
                </a:lnTo>
                <a:lnTo>
                  <a:pt x="1591054" y="2552090"/>
                </a:lnTo>
                <a:lnTo>
                  <a:pt x="1540771" y="2548335"/>
                </a:lnTo>
                <a:lnTo>
                  <a:pt x="1490602" y="2543724"/>
                </a:lnTo>
                <a:lnTo>
                  <a:pt x="1440557" y="2538184"/>
                </a:lnTo>
                <a:lnTo>
                  <a:pt x="1390645" y="2531643"/>
                </a:lnTo>
                <a:lnTo>
                  <a:pt x="1340874" y="2524028"/>
                </a:lnTo>
                <a:lnTo>
                  <a:pt x="1291252" y="2515267"/>
                </a:lnTo>
                <a:lnTo>
                  <a:pt x="1241790" y="2505288"/>
                </a:lnTo>
                <a:lnTo>
                  <a:pt x="1192496" y="2494018"/>
                </a:lnTo>
                <a:lnTo>
                  <a:pt x="1143378" y="2481383"/>
                </a:lnTo>
                <a:lnTo>
                  <a:pt x="1094446" y="2467313"/>
                </a:lnTo>
                <a:lnTo>
                  <a:pt x="1047229" y="2453231"/>
                </a:lnTo>
                <a:lnTo>
                  <a:pt x="999898" y="2439511"/>
                </a:lnTo>
                <a:lnTo>
                  <a:pt x="905234" y="2412480"/>
                </a:lnTo>
                <a:lnTo>
                  <a:pt x="858076" y="2398832"/>
                </a:lnTo>
                <a:lnTo>
                  <a:pt x="811149" y="2384871"/>
                </a:lnTo>
                <a:lnTo>
                  <a:pt x="764541" y="2370427"/>
                </a:lnTo>
                <a:lnTo>
                  <a:pt x="718338" y="2355333"/>
                </a:lnTo>
                <a:lnTo>
                  <a:pt x="672627" y="2339419"/>
                </a:lnTo>
                <a:lnTo>
                  <a:pt x="627496" y="2322517"/>
                </a:lnTo>
                <a:lnTo>
                  <a:pt x="583030" y="2304457"/>
                </a:lnTo>
                <a:lnTo>
                  <a:pt x="539316" y="2285072"/>
                </a:lnTo>
                <a:lnTo>
                  <a:pt x="496443" y="2264192"/>
                </a:lnTo>
                <a:lnTo>
                  <a:pt x="454495" y="2241649"/>
                </a:lnTo>
                <a:lnTo>
                  <a:pt x="413561" y="2217274"/>
                </a:lnTo>
                <a:lnTo>
                  <a:pt x="373727" y="2190898"/>
                </a:lnTo>
                <a:lnTo>
                  <a:pt x="335080" y="2162353"/>
                </a:lnTo>
                <a:lnTo>
                  <a:pt x="297707" y="2131469"/>
                </a:lnTo>
                <a:lnTo>
                  <a:pt x="261694" y="2098078"/>
                </a:lnTo>
                <a:lnTo>
                  <a:pt x="227129" y="2062012"/>
                </a:lnTo>
                <a:lnTo>
                  <a:pt x="194098" y="2023101"/>
                </a:lnTo>
                <a:lnTo>
                  <a:pt x="162688" y="1981176"/>
                </a:lnTo>
                <a:lnTo>
                  <a:pt x="139266" y="1944578"/>
                </a:lnTo>
                <a:lnTo>
                  <a:pt x="116739" y="1902874"/>
                </a:lnTo>
                <a:lnTo>
                  <a:pt x="95383" y="1857016"/>
                </a:lnTo>
                <a:lnTo>
                  <a:pt x="75477" y="1807952"/>
                </a:lnTo>
                <a:lnTo>
                  <a:pt x="57298" y="1756634"/>
                </a:lnTo>
                <a:lnTo>
                  <a:pt x="41122" y="1704012"/>
                </a:lnTo>
                <a:lnTo>
                  <a:pt x="27227" y="1651036"/>
                </a:lnTo>
                <a:lnTo>
                  <a:pt x="15890" y="1598655"/>
                </a:lnTo>
                <a:lnTo>
                  <a:pt x="7388" y="1547821"/>
                </a:lnTo>
                <a:lnTo>
                  <a:pt x="1999" y="1499484"/>
                </a:lnTo>
                <a:lnTo>
                  <a:pt x="0" y="1454593"/>
                </a:lnTo>
                <a:lnTo>
                  <a:pt x="1059" y="1419265"/>
                </a:lnTo>
                <a:lnTo>
                  <a:pt x="4472" y="1381216"/>
                </a:lnTo>
                <a:lnTo>
                  <a:pt x="10119" y="1340608"/>
                </a:lnTo>
                <a:lnTo>
                  <a:pt x="17883" y="1297602"/>
                </a:lnTo>
                <a:lnTo>
                  <a:pt x="27647" y="1252360"/>
                </a:lnTo>
                <a:lnTo>
                  <a:pt x="39294" y="1205043"/>
                </a:lnTo>
                <a:lnTo>
                  <a:pt x="52704" y="1155815"/>
                </a:lnTo>
                <a:lnTo>
                  <a:pt x="67762" y="1104835"/>
                </a:lnTo>
                <a:lnTo>
                  <a:pt x="84348" y="1052267"/>
                </a:lnTo>
                <a:lnTo>
                  <a:pt x="102346" y="998272"/>
                </a:lnTo>
                <a:lnTo>
                  <a:pt x="121638" y="943012"/>
                </a:lnTo>
                <a:lnTo>
                  <a:pt x="142106" y="886648"/>
                </a:lnTo>
                <a:lnTo>
                  <a:pt x="163633" y="829342"/>
                </a:lnTo>
                <a:lnTo>
                  <a:pt x="186101" y="771257"/>
                </a:lnTo>
                <a:lnTo>
                  <a:pt x="209392" y="712553"/>
                </a:lnTo>
                <a:lnTo>
                  <a:pt x="242266" y="657996"/>
                </a:lnTo>
                <a:lnTo>
                  <a:pt x="274216" y="609064"/>
                </a:lnTo>
                <a:lnTo>
                  <a:pt x="305647" y="565193"/>
                </a:lnTo>
                <a:lnTo>
                  <a:pt x="336965" y="525819"/>
                </a:lnTo>
                <a:lnTo>
                  <a:pt x="368574" y="490377"/>
                </a:lnTo>
                <a:lnTo>
                  <a:pt x="400881" y="458304"/>
                </a:lnTo>
                <a:lnTo>
                  <a:pt x="434291" y="429033"/>
                </a:lnTo>
                <a:lnTo>
                  <a:pt x="469208" y="402002"/>
                </a:lnTo>
                <a:lnTo>
                  <a:pt x="506039" y="376645"/>
                </a:lnTo>
                <a:lnTo>
                  <a:pt x="545190" y="352398"/>
                </a:lnTo>
                <a:lnTo>
                  <a:pt x="587064" y="328696"/>
                </a:lnTo>
                <a:lnTo>
                  <a:pt x="632069" y="304976"/>
                </a:lnTo>
                <a:lnTo>
                  <a:pt x="679679" y="281226"/>
                </a:lnTo>
                <a:lnTo>
                  <a:pt x="727379" y="258712"/>
                </a:lnTo>
                <a:lnTo>
                  <a:pt x="775167" y="237403"/>
                </a:lnTo>
                <a:lnTo>
                  <a:pt x="823042" y="217270"/>
                </a:lnTo>
                <a:lnTo>
                  <a:pt x="871003" y="198280"/>
                </a:lnTo>
                <a:lnTo>
                  <a:pt x="919049" y="180404"/>
                </a:lnTo>
                <a:lnTo>
                  <a:pt x="967180" y="163611"/>
                </a:lnTo>
                <a:lnTo>
                  <a:pt x="1015393" y="147869"/>
                </a:lnTo>
                <a:lnTo>
                  <a:pt x="1063687" y="133149"/>
                </a:lnTo>
                <a:lnTo>
                  <a:pt x="1112063" y="119420"/>
                </a:lnTo>
                <a:lnTo>
                  <a:pt x="1160518" y="106650"/>
                </a:lnTo>
                <a:lnTo>
                  <a:pt x="1209051" y="94810"/>
                </a:lnTo>
                <a:lnTo>
                  <a:pt x="1257661" y="83868"/>
                </a:lnTo>
                <a:lnTo>
                  <a:pt x="1306348" y="73793"/>
                </a:lnTo>
                <a:lnTo>
                  <a:pt x="1355110" y="64556"/>
                </a:lnTo>
                <a:lnTo>
                  <a:pt x="1403946" y="56126"/>
                </a:lnTo>
                <a:lnTo>
                  <a:pt x="1452854" y="48470"/>
                </a:lnTo>
                <a:lnTo>
                  <a:pt x="1501835" y="41560"/>
                </a:lnTo>
                <a:lnTo>
                  <a:pt x="1550886" y="35364"/>
                </a:lnTo>
                <a:lnTo>
                  <a:pt x="1600006" y="29852"/>
                </a:lnTo>
                <a:lnTo>
                  <a:pt x="1649195" y="24993"/>
                </a:lnTo>
                <a:lnTo>
                  <a:pt x="1698451" y="20755"/>
                </a:lnTo>
                <a:lnTo>
                  <a:pt x="1747774" y="17109"/>
                </a:lnTo>
                <a:lnTo>
                  <a:pt x="1797162" y="14024"/>
                </a:lnTo>
                <a:lnTo>
                  <a:pt x="1846613" y="11469"/>
                </a:lnTo>
                <a:lnTo>
                  <a:pt x="1896128" y="9413"/>
                </a:lnTo>
                <a:lnTo>
                  <a:pt x="1945704" y="7826"/>
                </a:lnTo>
                <a:lnTo>
                  <a:pt x="1995341" y="6677"/>
                </a:lnTo>
                <a:lnTo>
                  <a:pt x="2045038" y="5935"/>
                </a:lnTo>
                <a:lnTo>
                  <a:pt x="2094793" y="5569"/>
                </a:lnTo>
                <a:lnTo>
                  <a:pt x="2144605" y="5550"/>
                </a:lnTo>
                <a:lnTo>
                  <a:pt x="2194474" y="5845"/>
                </a:lnTo>
                <a:lnTo>
                  <a:pt x="2244398" y="6425"/>
                </a:lnTo>
                <a:lnTo>
                  <a:pt x="2294376" y="7259"/>
                </a:lnTo>
                <a:lnTo>
                  <a:pt x="2344407" y="8315"/>
                </a:lnTo>
                <a:lnTo>
                  <a:pt x="2394489" y="9564"/>
                </a:lnTo>
                <a:lnTo>
                  <a:pt x="2494806" y="12516"/>
                </a:lnTo>
                <a:lnTo>
                  <a:pt x="2545829" y="13877"/>
                </a:lnTo>
                <a:lnTo>
                  <a:pt x="2596894" y="14812"/>
                </a:lnTo>
                <a:lnTo>
                  <a:pt x="2647997" y="15357"/>
                </a:lnTo>
                <a:lnTo>
                  <a:pt x="2699135" y="15548"/>
                </a:lnTo>
                <a:lnTo>
                  <a:pt x="2750305" y="15422"/>
                </a:lnTo>
                <a:lnTo>
                  <a:pt x="2801503" y="15015"/>
                </a:lnTo>
                <a:lnTo>
                  <a:pt x="2852727" y="14364"/>
                </a:lnTo>
                <a:lnTo>
                  <a:pt x="2903972" y="13505"/>
                </a:lnTo>
                <a:lnTo>
                  <a:pt x="3006514" y="11309"/>
                </a:lnTo>
                <a:lnTo>
                  <a:pt x="3263023" y="4732"/>
                </a:lnTo>
                <a:lnTo>
                  <a:pt x="3365617" y="2431"/>
                </a:lnTo>
                <a:lnTo>
                  <a:pt x="3416900" y="1497"/>
                </a:lnTo>
                <a:lnTo>
                  <a:pt x="3468168" y="756"/>
                </a:lnTo>
                <a:lnTo>
                  <a:pt x="3519419" y="245"/>
                </a:lnTo>
                <a:lnTo>
                  <a:pt x="3570648" y="0"/>
                </a:lnTo>
                <a:lnTo>
                  <a:pt x="3621854" y="56"/>
                </a:lnTo>
                <a:lnTo>
                  <a:pt x="3673031" y="452"/>
                </a:lnTo>
                <a:lnTo>
                  <a:pt x="3724179" y="1222"/>
                </a:lnTo>
                <a:lnTo>
                  <a:pt x="3775292" y="2404"/>
                </a:lnTo>
                <a:lnTo>
                  <a:pt x="3826841" y="3944"/>
                </a:lnTo>
                <a:lnTo>
                  <a:pt x="3878354" y="5823"/>
                </a:lnTo>
                <a:lnTo>
                  <a:pt x="3929832" y="8018"/>
                </a:lnTo>
                <a:lnTo>
                  <a:pt x="3981278" y="10503"/>
                </a:lnTo>
                <a:lnTo>
                  <a:pt x="4032697" y="13254"/>
                </a:lnTo>
                <a:lnTo>
                  <a:pt x="4084090" y="16247"/>
                </a:lnTo>
                <a:lnTo>
                  <a:pt x="4135460" y="19457"/>
                </a:lnTo>
                <a:lnTo>
                  <a:pt x="4186811" y="22858"/>
                </a:lnTo>
                <a:lnTo>
                  <a:pt x="4289468" y="30139"/>
                </a:lnTo>
                <a:lnTo>
                  <a:pt x="4443385" y="41885"/>
                </a:lnTo>
                <a:lnTo>
                  <a:pt x="4699934" y="62017"/>
                </a:lnTo>
                <a:lnTo>
                  <a:pt x="4802632" y="69689"/>
                </a:lnTo>
                <a:lnTo>
                  <a:pt x="4905410" y="76849"/>
                </a:lnTo>
                <a:lnTo>
                  <a:pt x="4956838" y="80174"/>
                </a:lnTo>
                <a:lnTo>
                  <a:pt x="5008294" y="83297"/>
                </a:lnTo>
                <a:lnTo>
                  <a:pt x="5059071" y="84410"/>
                </a:lnTo>
                <a:lnTo>
                  <a:pt x="5110151" y="82347"/>
                </a:lnTo>
                <a:lnTo>
                  <a:pt x="5161447" y="78339"/>
                </a:lnTo>
                <a:lnTo>
                  <a:pt x="5212872" y="73618"/>
                </a:lnTo>
                <a:lnTo>
                  <a:pt x="5264341" y="69416"/>
                </a:lnTo>
                <a:lnTo>
                  <a:pt x="5315767" y="66963"/>
                </a:lnTo>
                <a:lnTo>
                  <a:pt x="5365884" y="65581"/>
                </a:lnTo>
                <a:lnTo>
                  <a:pt x="5416129" y="63571"/>
                </a:lnTo>
                <a:lnTo>
                  <a:pt x="5466463" y="61139"/>
                </a:lnTo>
                <a:lnTo>
                  <a:pt x="5567239" y="55833"/>
                </a:lnTo>
                <a:lnTo>
                  <a:pt x="5617604" y="53371"/>
                </a:lnTo>
                <a:lnTo>
                  <a:pt x="5667900" y="51310"/>
                </a:lnTo>
                <a:lnTo>
                  <a:pt x="5718089" y="49856"/>
                </a:lnTo>
                <a:lnTo>
                  <a:pt x="5768132" y="49215"/>
                </a:lnTo>
                <a:lnTo>
                  <a:pt x="5817989" y="49593"/>
                </a:lnTo>
                <a:lnTo>
                  <a:pt x="5867621" y="51195"/>
                </a:lnTo>
                <a:lnTo>
                  <a:pt x="5916990" y="54228"/>
                </a:lnTo>
                <a:lnTo>
                  <a:pt x="5966056" y="58897"/>
                </a:lnTo>
                <a:lnTo>
                  <a:pt x="6014779" y="65408"/>
                </a:lnTo>
                <a:lnTo>
                  <a:pt x="6064946" y="74018"/>
                </a:lnTo>
                <a:lnTo>
                  <a:pt x="6114718" y="84373"/>
                </a:lnTo>
                <a:lnTo>
                  <a:pt x="6164069" y="96451"/>
                </a:lnTo>
                <a:lnTo>
                  <a:pt x="6212970" y="110229"/>
                </a:lnTo>
                <a:lnTo>
                  <a:pt x="6261392" y="125685"/>
                </a:lnTo>
                <a:lnTo>
                  <a:pt x="6309306" y="142795"/>
                </a:lnTo>
                <a:lnTo>
                  <a:pt x="6356684" y="161536"/>
                </a:lnTo>
                <a:lnTo>
                  <a:pt x="6403498" y="181886"/>
                </a:lnTo>
                <a:lnTo>
                  <a:pt x="6449719" y="203822"/>
                </a:lnTo>
                <a:lnTo>
                  <a:pt x="6495319" y="227322"/>
                </a:lnTo>
                <a:lnTo>
                  <a:pt x="6540268" y="252361"/>
                </a:lnTo>
                <a:lnTo>
                  <a:pt x="6584539" y="278919"/>
                </a:lnTo>
                <a:lnTo>
                  <a:pt x="6628104" y="306971"/>
                </a:lnTo>
                <a:lnTo>
                  <a:pt x="6670932" y="336496"/>
                </a:lnTo>
                <a:lnTo>
                  <a:pt x="6712997" y="367470"/>
                </a:lnTo>
                <a:lnTo>
                  <a:pt x="6754269" y="399870"/>
                </a:lnTo>
                <a:lnTo>
                  <a:pt x="6791327" y="431287"/>
                </a:lnTo>
                <a:lnTo>
                  <a:pt x="6826299" y="464006"/>
                </a:lnTo>
                <a:lnTo>
                  <a:pt x="6859202" y="498009"/>
                </a:lnTo>
                <a:lnTo>
                  <a:pt x="6890055" y="533278"/>
                </a:lnTo>
                <a:lnTo>
                  <a:pt x="6918873" y="569795"/>
                </a:lnTo>
                <a:lnTo>
                  <a:pt x="6945676" y="607541"/>
                </a:lnTo>
                <a:lnTo>
                  <a:pt x="6970481" y="646497"/>
                </a:lnTo>
                <a:lnTo>
                  <a:pt x="6993304" y="686645"/>
                </a:lnTo>
                <a:lnTo>
                  <a:pt x="7014165" y="727967"/>
                </a:lnTo>
                <a:lnTo>
                  <a:pt x="7033079" y="770444"/>
                </a:lnTo>
                <a:lnTo>
                  <a:pt x="7050066" y="814059"/>
                </a:lnTo>
                <a:lnTo>
                  <a:pt x="7065141" y="858791"/>
                </a:lnTo>
                <a:lnTo>
                  <a:pt x="7078324" y="904624"/>
                </a:lnTo>
                <a:lnTo>
                  <a:pt x="7089631" y="951539"/>
                </a:lnTo>
                <a:lnTo>
                  <a:pt x="7099080" y="999517"/>
                </a:lnTo>
                <a:lnTo>
                  <a:pt x="7106689" y="1048539"/>
                </a:lnTo>
                <a:lnTo>
                  <a:pt x="7112475" y="1098589"/>
                </a:lnTo>
                <a:lnTo>
                  <a:pt x="7116455" y="1149646"/>
                </a:lnTo>
                <a:lnTo>
                  <a:pt x="7118648" y="1201693"/>
                </a:lnTo>
                <a:lnTo>
                  <a:pt x="7119070" y="1254711"/>
                </a:lnTo>
                <a:lnTo>
                  <a:pt x="7117739" y="1308682"/>
                </a:lnTo>
                <a:lnTo>
                  <a:pt x="7113761" y="1381672"/>
                </a:lnTo>
                <a:lnTo>
                  <a:pt x="7112338" y="1435925"/>
                </a:lnTo>
                <a:lnTo>
                  <a:pt x="7085970" y="1534611"/>
                </a:lnTo>
                <a:lnTo>
                  <a:pt x="7060185" y="1632713"/>
                </a:lnTo>
                <a:lnTo>
                  <a:pt x="7030605" y="1698536"/>
                </a:lnTo>
                <a:lnTo>
                  <a:pt x="7016399" y="1731484"/>
                </a:lnTo>
                <a:lnTo>
                  <a:pt x="7003361" y="1764942"/>
                </a:lnTo>
                <a:lnTo>
                  <a:pt x="6982927" y="1816466"/>
                </a:lnTo>
                <a:lnTo>
                  <a:pt x="6960835" y="1866062"/>
                </a:lnTo>
                <a:lnTo>
                  <a:pt x="6937124" y="1913776"/>
                </a:lnTo>
                <a:lnTo>
                  <a:pt x="6911837" y="1959653"/>
                </a:lnTo>
                <a:lnTo>
                  <a:pt x="6885016" y="2003740"/>
                </a:lnTo>
                <a:lnTo>
                  <a:pt x="6856703" y="2046081"/>
                </a:lnTo>
                <a:lnTo>
                  <a:pt x="6826938" y="2086722"/>
                </a:lnTo>
                <a:lnTo>
                  <a:pt x="6795763" y="2125710"/>
                </a:lnTo>
                <a:lnTo>
                  <a:pt x="6763221" y="2163089"/>
                </a:lnTo>
                <a:lnTo>
                  <a:pt x="6729353" y="2198905"/>
                </a:lnTo>
                <a:lnTo>
                  <a:pt x="6694200" y="2233204"/>
                </a:lnTo>
                <a:lnTo>
                  <a:pt x="6657804" y="2266031"/>
                </a:lnTo>
                <a:lnTo>
                  <a:pt x="6620207" y="2297432"/>
                </a:lnTo>
                <a:lnTo>
                  <a:pt x="6581451" y="2327453"/>
                </a:lnTo>
                <a:lnTo>
                  <a:pt x="6541576" y="2356139"/>
                </a:lnTo>
                <a:lnTo>
                  <a:pt x="6500625" y="2383536"/>
                </a:lnTo>
                <a:lnTo>
                  <a:pt x="6458639" y="2409689"/>
                </a:lnTo>
                <a:lnTo>
                  <a:pt x="6415661" y="2434645"/>
                </a:lnTo>
                <a:lnTo>
                  <a:pt x="6365745" y="2462197"/>
                </a:lnTo>
                <a:lnTo>
                  <a:pt x="6315246" y="2488217"/>
                </a:lnTo>
                <a:lnTo>
                  <a:pt x="6264163" y="2511758"/>
                </a:lnTo>
                <a:lnTo>
                  <a:pt x="6212496" y="2531872"/>
                </a:lnTo>
                <a:lnTo>
                  <a:pt x="6163905" y="2548578"/>
                </a:lnTo>
                <a:lnTo>
                  <a:pt x="6115302" y="2564850"/>
                </a:lnTo>
                <a:lnTo>
                  <a:pt x="6066688" y="2580672"/>
                </a:lnTo>
                <a:lnTo>
                  <a:pt x="6018063" y="2596027"/>
                </a:lnTo>
                <a:lnTo>
                  <a:pt x="5969425" y="2610899"/>
                </a:lnTo>
                <a:lnTo>
                  <a:pt x="5920776" y="2625272"/>
                </a:lnTo>
                <a:lnTo>
                  <a:pt x="5872113" y="2639129"/>
                </a:lnTo>
                <a:lnTo>
                  <a:pt x="5823438" y="2652454"/>
                </a:lnTo>
                <a:lnTo>
                  <a:pt x="5774749" y="2665232"/>
                </a:lnTo>
                <a:lnTo>
                  <a:pt x="5726047" y="2677445"/>
                </a:lnTo>
                <a:lnTo>
                  <a:pt x="5677331" y="2689077"/>
                </a:lnTo>
                <a:lnTo>
                  <a:pt x="5628601" y="2700112"/>
                </a:lnTo>
                <a:lnTo>
                  <a:pt x="5579857" y="2710533"/>
                </a:lnTo>
                <a:lnTo>
                  <a:pt x="5531098" y="2720325"/>
                </a:lnTo>
                <a:lnTo>
                  <a:pt x="5482323" y="2729471"/>
                </a:lnTo>
                <a:lnTo>
                  <a:pt x="5433534" y="2737955"/>
                </a:lnTo>
                <a:lnTo>
                  <a:pt x="5384729" y="2745760"/>
                </a:lnTo>
                <a:lnTo>
                  <a:pt x="5335908" y="2752870"/>
                </a:lnTo>
                <a:lnTo>
                  <a:pt x="5287071" y="2759269"/>
                </a:lnTo>
                <a:lnTo>
                  <a:pt x="5238217" y="2764941"/>
                </a:lnTo>
                <a:lnTo>
                  <a:pt x="5189346" y="2769868"/>
                </a:lnTo>
                <a:lnTo>
                  <a:pt x="5140459" y="2774036"/>
                </a:lnTo>
                <a:lnTo>
                  <a:pt x="5091554" y="2777427"/>
                </a:lnTo>
                <a:lnTo>
                  <a:pt x="5042631" y="2780025"/>
                </a:lnTo>
                <a:lnTo>
                  <a:pt x="4993690" y="2781815"/>
                </a:lnTo>
                <a:lnTo>
                  <a:pt x="4944731" y="2782779"/>
                </a:lnTo>
                <a:lnTo>
                  <a:pt x="4895753" y="2782901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9889498" y="644913"/>
            <a:ext cx="1182666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54"/>
              </a:lnSpc>
            </a:pPr>
            <a:r>
              <a:rPr sz="3550" spc="-650" dirty="0">
                <a:latin typeface="Malgun Gothic"/>
                <a:cs typeface="Malgun Gothic"/>
              </a:rPr>
              <a:t>김</a:t>
            </a:r>
            <a:r>
              <a:rPr sz="3550" spc="-805" dirty="0">
                <a:latin typeface="Malgun Gothic"/>
                <a:cs typeface="Malgun Gothic"/>
              </a:rPr>
              <a:t>동</a:t>
            </a:r>
            <a:r>
              <a:rPr sz="3550" spc="-600" dirty="0">
                <a:latin typeface="Malgun Gothic"/>
                <a:cs typeface="Malgun Gothic"/>
              </a:rPr>
              <a:t>혁</a:t>
            </a:r>
            <a:endParaRPr sz="35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2170" y="1206520"/>
            <a:ext cx="7545705" cy="1930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90"/>
              </a:spcBef>
            </a:pPr>
            <a:r>
              <a:rPr sz="2150" spc="-415" dirty="0">
                <a:latin typeface="Malgun Gothic"/>
                <a:cs typeface="Malgun Gothic"/>
              </a:rPr>
              <a:t>지</a:t>
            </a:r>
            <a:r>
              <a:rPr sz="2150" spc="-434" dirty="0">
                <a:latin typeface="Malgun Gothic"/>
                <a:cs typeface="Malgun Gothic"/>
              </a:rPr>
              <a:t>금</a:t>
            </a:r>
            <a:r>
              <a:rPr sz="2150" spc="-315" dirty="0">
                <a:latin typeface="Malgun Gothic"/>
                <a:cs typeface="Malgun Gothic"/>
              </a:rPr>
              <a:t>까</a:t>
            </a:r>
            <a:r>
              <a:rPr sz="2150" spc="-409" dirty="0">
                <a:latin typeface="Malgun Gothic"/>
                <a:cs typeface="Malgun Gothic"/>
              </a:rPr>
              <a:t>지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00" dirty="0">
                <a:latin typeface="Malgun Gothic"/>
                <a:cs typeface="Malgun Gothic"/>
              </a:rPr>
              <a:t>강</a:t>
            </a:r>
            <a:r>
              <a:rPr sz="2150" spc="-345" dirty="0">
                <a:latin typeface="Malgun Gothic"/>
                <a:cs typeface="Malgun Gothic"/>
              </a:rPr>
              <a:t>사</a:t>
            </a:r>
            <a:r>
              <a:rPr sz="2150" spc="-480" dirty="0">
                <a:latin typeface="Malgun Gothic"/>
                <a:cs typeface="Malgun Gothic"/>
              </a:rPr>
              <a:t>님</a:t>
            </a:r>
            <a:r>
              <a:rPr sz="2150" spc="-345" dirty="0">
                <a:latin typeface="Malgun Gothic"/>
                <a:cs typeface="Malgun Gothic"/>
              </a:rPr>
              <a:t>께</a:t>
            </a:r>
            <a:r>
              <a:rPr sz="2150" spc="-415" dirty="0">
                <a:latin typeface="Malgun Gothic"/>
                <a:cs typeface="Malgun Gothic"/>
              </a:rPr>
              <a:t>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75" dirty="0">
                <a:latin typeface="Malgun Gothic"/>
                <a:cs typeface="Malgun Gothic"/>
              </a:rPr>
              <a:t>과</a:t>
            </a:r>
            <a:r>
              <a:rPr sz="2150" spc="-345" dirty="0">
                <a:latin typeface="Malgun Gothic"/>
                <a:cs typeface="Malgun Gothic"/>
              </a:rPr>
              <a:t>제</a:t>
            </a:r>
            <a:r>
              <a:rPr sz="2150" spc="-395" dirty="0">
                <a:latin typeface="Malgun Gothic"/>
                <a:cs typeface="Malgun Gothic"/>
              </a:rPr>
              <a:t>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75" dirty="0">
                <a:latin typeface="Malgun Gothic"/>
                <a:cs typeface="Malgun Gothic"/>
              </a:rPr>
              <a:t>내</a:t>
            </a:r>
            <a:r>
              <a:rPr sz="2150" spc="-455" dirty="0">
                <a:latin typeface="Malgun Gothic"/>
                <a:cs typeface="Malgun Gothic"/>
              </a:rPr>
              <a:t>주</a:t>
            </a:r>
            <a:r>
              <a:rPr sz="2150" spc="-515" dirty="0">
                <a:latin typeface="Malgun Gothic"/>
                <a:cs typeface="Malgun Gothic"/>
              </a:rPr>
              <a:t>시</a:t>
            </a:r>
            <a:r>
              <a:rPr sz="2150" spc="-395" dirty="0">
                <a:latin typeface="Malgun Gothic"/>
                <a:cs typeface="Malgun Gothic"/>
              </a:rPr>
              <a:t>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0" dirty="0">
                <a:latin typeface="Malgun Gothic"/>
                <a:cs typeface="Malgun Gothic"/>
              </a:rPr>
              <a:t>대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360" dirty="0">
                <a:latin typeface="Malgun Gothic"/>
                <a:cs typeface="Malgun Gothic"/>
              </a:rPr>
              <a:t>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65" dirty="0">
                <a:latin typeface="Malgun Gothic"/>
                <a:cs typeface="Malgun Gothic"/>
              </a:rPr>
              <a:t>혼</a:t>
            </a:r>
            <a:r>
              <a:rPr sz="2150" spc="-320" dirty="0">
                <a:latin typeface="Malgun Gothic"/>
                <a:cs typeface="Malgun Gothic"/>
              </a:rPr>
              <a:t>자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고</a:t>
            </a:r>
            <a:r>
              <a:rPr sz="2150" spc="-405" dirty="0">
                <a:latin typeface="Malgun Gothic"/>
                <a:cs typeface="Malgun Gothic"/>
              </a:rPr>
              <a:t>민</a:t>
            </a:r>
            <a:r>
              <a:rPr sz="2150" spc="-370" dirty="0">
                <a:latin typeface="Malgun Gothic"/>
                <a:cs typeface="Malgun Gothic"/>
              </a:rPr>
              <a:t>해</a:t>
            </a:r>
            <a:r>
              <a:rPr sz="2150" spc="-415" dirty="0">
                <a:latin typeface="Malgun Gothic"/>
                <a:cs typeface="Malgun Gothic"/>
              </a:rPr>
              <a:t>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70" dirty="0">
                <a:latin typeface="Malgun Gothic"/>
                <a:cs typeface="Malgun Gothic"/>
              </a:rPr>
              <a:t>해</a:t>
            </a:r>
            <a:r>
              <a:rPr sz="2150" spc="-409" dirty="0">
                <a:latin typeface="Malgun Gothic"/>
                <a:cs typeface="Malgun Gothic"/>
              </a:rPr>
              <a:t>결</a:t>
            </a:r>
            <a:r>
              <a:rPr sz="2150" spc="-370" dirty="0">
                <a:latin typeface="Malgun Gothic"/>
                <a:cs typeface="Malgun Gothic"/>
              </a:rPr>
              <a:t>해</a:t>
            </a:r>
            <a:r>
              <a:rPr sz="2150" spc="-380" dirty="0">
                <a:latin typeface="Malgun Gothic"/>
                <a:cs typeface="Malgun Gothic"/>
              </a:rPr>
              <a:t>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245" dirty="0">
                <a:latin typeface="Malgun Gothic"/>
                <a:cs typeface="Malgun Gothic"/>
              </a:rPr>
              <a:t>는  </a:t>
            </a:r>
            <a:r>
              <a:rPr sz="2150" spc="-275" dirty="0">
                <a:latin typeface="Malgun Gothic"/>
                <a:cs typeface="Malgun Gothic"/>
              </a:rPr>
              <a:t>과</a:t>
            </a:r>
            <a:r>
              <a:rPr sz="2150" spc="-345" dirty="0">
                <a:latin typeface="Malgun Gothic"/>
                <a:cs typeface="Malgun Gothic"/>
              </a:rPr>
              <a:t>제</a:t>
            </a:r>
            <a:r>
              <a:rPr sz="2150" spc="-420" dirty="0">
                <a:latin typeface="Malgun Gothic"/>
                <a:cs typeface="Malgun Gothic"/>
              </a:rPr>
              <a:t>들</a:t>
            </a:r>
            <a:r>
              <a:rPr sz="2150" spc="-409" dirty="0">
                <a:latin typeface="Malgun Gothic"/>
                <a:cs typeface="Malgun Gothic"/>
              </a:rPr>
              <a:t>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0" dirty="0">
                <a:latin typeface="Malgun Gothic"/>
                <a:cs typeface="Malgun Gothic"/>
              </a:rPr>
              <a:t>대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360" dirty="0">
                <a:latin typeface="Malgun Gothic"/>
                <a:cs typeface="Malgun Gothic"/>
              </a:rPr>
              <a:t>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15" dirty="0">
                <a:latin typeface="Malgun Gothic"/>
                <a:cs typeface="Malgun Gothic"/>
              </a:rPr>
              <a:t>이</a:t>
            </a:r>
            <a:r>
              <a:rPr sz="2150" spc="-345" dirty="0">
                <a:latin typeface="Malgun Gothic"/>
                <a:cs typeface="Malgun Gothic"/>
              </a:rPr>
              <a:t>었</a:t>
            </a:r>
            <a:r>
              <a:rPr sz="2150" spc="-409" dirty="0">
                <a:latin typeface="Malgun Gothic"/>
                <a:cs typeface="Malgun Gothic"/>
              </a:rPr>
              <a:t>어</a:t>
            </a:r>
            <a:r>
              <a:rPr sz="2150" spc="-415" dirty="0">
                <a:latin typeface="Malgun Gothic"/>
                <a:cs typeface="Malgun Gothic"/>
              </a:rPr>
              <a:t>서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0" dirty="0">
                <a:latin typeface="Malgun Gothic"/>
                <a:cs typeface="Malgun Gothic"/>
              </a:rPr>
              <a:t>나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65" dirty="0">
                <a:latin typeface="Malgun Gothic"/>
                <a:cs typeface="Malgun Gothic"/>
              </a:rPr>
              <a:t>혼</a:t>
            </a:r>
            <a:r>
              <a:rPr sz="2150" spc="-325" dirty="0">
                <a:latin typeface="Malgun Gothic"/>
                <a:cs typeface="Malgun Gothic"/>
              </a:rPr>
              <a:t>자</a:t>
            </a:r>
            <a:r>
              <a:rPr sz="2150" spc="-300" dirty="0">
                <a:latin typeface="Malgun Gothic"/>
                <a:cs typeface="Malgun Gothic"/>
              </a:rPr>
              <a:t>만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60" dirty="0">
                <a:latin typeface="Malgun Gothic"/>
                <a:cs typeface="Malgun Gothic"/>
              </a:rPr>
              <a:t>잘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395" dirty="0">
                <a:latin typeface="Malgun Gothic"/>
                <a:cs typeface="Malgun Gothic"/>
              </a:rPr>
              <a:t>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됐</a:t>
            </a:r>
            <a:r>
              <a:rPr sz="2150" spc="-434" dirty="0">
                <a:latin typeface="Malgun Gothic"/>
                <a:cs typeface="Malgun Gothic"/>
              </a:rPr>
              <a:t>으</a:t>
            </a:r>
            <a:r>
              <a:rPr sz="2150" spc="-425" dirty="0">
                <a:latin typeface="Malgun Gothic"/>
                <a:cs typeface="Malgun Gothic"/>
              </a:rPr>
              <a:t>니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괜</a:t>
            </a:r>
            <a:r>
              <a:rPr sz="2150" spc="-305" dirty="0">
                <a:latin typeface="Malgun Gothic"/>
                <a:cs typeface="Malgun Gothic"/>
              </a:rPr>
              <a:t>찮</a:t>
            </a:r>
            <a:r>
              <a:rPr sz="2150" spc="-270" dirty="0">
                <a:latin typeface="Malgun Gothic"/>
                <a:cs typeface="Malgun Gothic"/>
              </a:rPr>
              <a:t>았</a:t>
            </a:r>
            <a:r>
              <a:rPr sz="2150" spc="-415" dirty="0">
                <a:latin typeface="Malgun Gothic"/>
                <a:cs typeface="Malgun Gothic"/>
              </a:rPr>
              <a:t>지</a:t>
            </a:r>
            <a:r>
              <a:rPr sz="2150" spc="-170" dirty="0">
                <a:latin typeface="Malgun Gothic"/>
                <a:cs typeface="Malgun Gothic"/>
              </a:rPr>
              <a:t>만  </a:t>
            </a:r>
            <a:r>
              <a:rPr sz="2150" spc="-455" dirty="0">
                <a:latin typeface="Malgun Gothic"/>
                <a:cs typeface="Malgun Gothic"/>
              </a:rPr>
              <a:t>그</a:t>
            </a:r>
            <a:r>
              <a:rPr sz="2150" spc="-420" dirty="0">
                <a:latin typeface="Malgun Gothic"/>
                <a:cs typeface="Malgun Gothic"/>
              </a:rPr>
              <a:t>것들</a:t>
            </a:r>
            <a:r>
              <a:rPr sz="2150" spc="-275" dirty="0">
                <a:latin typeface="Malgun Gothic"/>
                <a:cs typeface="Malgun Gothic"/>
              </a:rPr>
              <a:t>과</a:t>
            </a:r>
            <a:r>
              <a:rPr sz="2150" spc="-434" dirty="0">
                <a:latin typeface="Malgun Gothic"/>
                <a:cs typeface="Malgun Gothic"/>
              </a:rPr>
              <a:t>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달</a:t>
            </a:r>
            <a:r>
              <a:rPr sz="2150" spc="-475" dirty="0">
                <a:latin typeface="Malgun Gothic"/>
                <a:cs typeface="Malgun Gothic"/>
              </a:rPr>
              <a:t>리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15" dirty="0">
                <a:latin typeface="Malgun Gothic"/>
                <a:cs typeface="Malgun Gothic"/>
              </a:rPr>
              <a:t>이</a:t>
            </a:r>
            <a:r>
              <a:rPr sz="2150" spc="-340" dirty="0">
                <a:latin typeface="Malgun Gothic"/>
                <a:cs typeface="Malgun Gothic"/>
              </a:rPr>
              <a:t>번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00" dirty="0">
                <a:latin typeface="Malgun Gothic"/>
                <a:cs typeface="Malgun Gothic"/>
              </a:rPr>
              <a:t>팀</a:t>
            </a:r>
            <a:r>
              <a:rPr sz="2150" spc="-455" dirty="0">
                <a:latin typeface="Malgun Gothic"/>
                <a:cs typeface="Malgun Gothic"/>
              </a:rPr>
              <a:t>프</a:t>
            </a:r>
            <a:r>
              <a:rPr sz="2150" spc="-385" dirty="0">
                <a:latin typeface="Malgun Gothic"/>
                <a:cs typeface="Malgun Gothic"/>
              </a:rPr>
              <a:t>로</a:t>
            </a:r>
            <a:r>
              <a:rPr sz="2150" spc="-345" dirty="0">
                <a:latin typeface="Malgun Gothic"/>
                <a:cs typeface="Malgun Gothic"/>
              </a:rPr>
              <a:t>젝</a:t>
            </a:r>
            <a:r>
              <a:rPr sz="2150" spc="-434" dirty="0">
                <a:latin typeface="Malgun Gothic"/>
                <a:cs typeface="Malgun Gothic"/>
              </a:rPr>
              <a:t>트는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00" dirty="0">
                <a:latin typeface="Malgun Gothic"/>
                <a:cs typeface="Malgun Gothic"/>
              </a:rPr>
              <a:t>팀</a:t>
            </a:r>
            <a:r>
              <a:rPr sz="2150" spc="-340" dirty="0">
                <a:latin typeface="Malgun Gothic"/>
                <a:cs typeface="Malgun Gothic"/>
              </a:rPr>
              <a:t>원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모</a:t>
            </a:r>
            <a:r>
              <a:rPr sz="2150" spc="-455" dirty="0">
                <a:latin typeface="Malgun Gothic"/>
                <a:cs typeface="Malgun Gothic"/>
              </a:rPr>
              <a:t>두</a:t>
            </a:r>
            <a:r>
              <a:rPr sz="2150" spc="-340" dirty="0">
                <a:latin typeface="Malgun Gothic"/>
                <a:cs typeface="Malgun Gothic"/>
              </a:rPr>
              <a:t>가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고</a:t>
            </a:r>
            <a:r>
              <a:rPr sz="2150" spc="-405" dirty="0">
                <a:latin typeface="Malgun Gothic"/>
                <a:cs typeface="Malgun Gothic"/>
              </a:rPr>
              <a:t>민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380" dirty="0">
                <a:latin typeface="Malgun Gothic"/>
                <a:cs typeface="Malgun Gothic"/>
              </a:rPr>
              <a:t>고</a:t>
            </a:r>
            <a:endParaRPr sz="2150">
              <a:latin typeface="Malgun Gothic"/>
              <a:cs typeface="Malgun Gothic"/>
            </a:endParaRPr>
          </a:p>
          <a:p>
            <a:pPr marL="125730" marR="189865" indent="71755" algn="ctr">
              <a:lnSpc>
                <a:spcPct val="116300"/>
              </a:lnSpc>
            </a:pPr>
            <a:r>
              <a:rPr sz="2150" spc="-380" dirty="0">
                <a:latin typeface="Malgun Gothic"/>
                <a:cs typeface="Malgun Gothic"/>
              </a:rPr>
              <a:t>또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85" dirty="0">
                <a:latin typeface="Malgun Gothic"/>
                <a:cs typeface="Malgun Gothic"/>
              </a:rPr>
              <a:t>모</a:t>
            </a:r>
            <a:r>
              <a:rPr sz="2150" spc="-455" dirty="0">
                <a:latin typeface="Malgun Gothic"/>
                <a:cs typeface="Malgun Gothic"/>
              </a:rPr>
              <a:t>두</a:t>
            </a:r>
            <a:r>
              <a:rPr sz="2150" spc="-340" dirty="0">
                <a:latin typeface="Malgun Gothic"/>
                <a:cs typeface="Malgun Gothic"/>
              </a:rPr>
              <a:t>가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60" dirty="0">
                <a:latin typeface="Malgun Gothic"/>
                <a:cs typeface="Malgun Gothic"/>
              </a:rPr>
              <a:t>잘</a:t>
            </a:r>
            <a:r>
              <a:rPr sz="2150" spc="-370" dirty="0">
                <a:latin typeface="Malgun Gothic"/>
                <a:cs typeface="Malgun Gothic"/>
              </a:rPr>
              <a:t>해</a:t>
            </a:r>
            <a:r>
              <a:rPr sz="2150" spc="-380" dirty="0">
                <a:latin typeface="Malgun Gothic"/>
                <a:cs typeface="Malgun Gothic"/>
              </a:rPr>
              <a:t>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하</a:t>
            </a:r>
            <a:r>
              <a:rPr sz="2150" spc="-434" dirty="0">
                <a:latin typeface="Malgun Gothic"/>
                <a:cs typeface="Malgun Gothic"/>
              </a:rPr>
              <a:t>는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365" dirty="0">
                <a:latin typeface="Malgun Gothic"/>
                <a:cs typeface="Malgun Gothic"/>
              </a:rPr>
              <a:t>분</a:t>
            </a:r>
            <a:r>
              <a:rPr sz="2150" spc="-415" dirty="0">
                <a:latin typeface="Malgun Gothic"/>
                <a:cs typeface="Malgun Gothic"/>
              </a:rPr>
              <a:t>이</a:t>
            </a:r>
            <a:r>
              <a:rPr sz="2150" spc="-345" dirty="0">
                <a:latin typeface="Malgun Gothic"/>
                <a:cs typeface="Malgun Gothic"/>
              </a:rPr>
              <a:t>었기</a:t>
            </a:r>
            <a:r>
              <a:rPr sz="2150" spc="-340" dirty="0">
                <a:latin typeface="Malgun Gothic"/>
                <a:cs typeface="Malgun Gothic"/>
              </a:rPr>
              <a:t>에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70" dirty="0">
                <a:latin typeface="Malgun Gothic"/>
                <a:cs typeface="Malgun Gothic"/>
              </a:rPr>
              <a:t>솔</a:t>
            </a:r>
            <a:r>
              <a:rPr sz="2150" spc="-455" dirty="0">
                <a:latin typeface="Malgun Gothic"/>
                <a:cs typeface="Malgun Gothic"/>
              </a:rPr>
              <a:t>직</a:t>
            </a:r>
            <a:r>
              <a:rPr sz="2150" spc="-400" dirty="0">
                <a:latin typeface="Malgun Gothic"/>
                <a:cs typeface="Malgun Gothic"/>
              </a:rPr>
              <a:t>히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65" dirty="0">
                <a:latin typeface="Malgun Gothic"/>
                <a:cs typeface="Malgun Gothic"/>
              </a:rPr>
              <a:t>좀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345" dirty="0">
                <a:latin typeface="Malgun Gothic"/>
                <a:cs typeface="Malgun Gothic"/>
              </a:rPr>
              <a:t>담</a:t>
            </a:r>
            <a:r>
              <a:rPr sz="2150" spc="-409" dirty="0">
                <a:latin typeface="Malgun Gothic"/>
                <a:cs typeface="Malgun Gothic"/>
              </a:rPr>
              <a:t>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있었</a:t>
            </a:r>
            <a:r>
              <a:rPr sz="2150" spc="-434" dirty="0">
                <a:latin typeface="Malgun Gothic"/>
                <a:cs typeface="Malgun Gothic"/>
              </a:rPr>
              <a:t>습</a:t>
            </a:r>
            <a:r>
              <a:rPr sz="2150" spc="-430" dirty="0">
                <a:latin typeface="Malgun Gothic"/>
                <a:cs typeface="Malgun Gothic"/>
              </a:rPr>
              <a:t>니</a:t>
            </a:r>
            <a:r>
              <a:rPr sz="2150" spc="-345" dirty="0">
                <a:latin typeface="Malgun Gothic"/>
                <a:cs typeface="Malgun Gothic"/>
              </a:rPr>
              <a:t>다</a:t>
            </a:r>
            <a:r>
              <a:rPr sz="2150" spc="-50" dirty="0">
                <a:latin typeface="Malgun Gothic"/>
                <a:cs typeface="Malgun Gothic"/>
              </a:rPr>
              <a:t>.  </a:t>
            </a:r>
            <a:r>
              <a:rPr sz="2150" spc="-455" dirty="0">
                <a:latin typeface="Malgun Gothic"/>
                <a:cs typeface="Malgun Gothic"/>
              </a:rPr>
              <a:t>그</a:t>
            </a:r>
            <a:r>
              <a:rPr sz="2150" spc="-345" dirty="0">
                <a:latin typeface="Malgun Gothic"/>
                <a:cs typeface="Malgun Gothic"/>
              </a:rPr>
              <a:t>래</a:t>
            </a:r>
            <a:r>
              <a:rPr sz="2150" spc="-380" dirty="0">
                <a:latin typeface="Malgun Gothic"/>
                <a:cs typeface="Malgun Gothic"/>
              </a:rPr>
              <a:t>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부</a:t>
            </a:r>
            <a:r>
              <a:rPr sz="2150" spc="-345" dirty="0">
                <a:latin typeface="Malgun Gothic"/>
                <a:cs typeface="Malgun Gothic"/>
              </a:rPr>
              <a:t>담</a:t>
            </a:r>
            <a:r>
              <a:rPr sz="2150" spc="-409" dirty="0">
                <a:latin typeface="Malgun Gothic"/>
                <a:cs typeface="Malgun Gothic"/>
              </a:rPr>
              <a:t>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20" dirty="0">
                <a:latin typeface="Malgun Gothic"/>
                <a:cs typeface="Malgun Gothic"/>
              </a:rPr>
              <a:t>컸</a:t>
            </a:r>
            <a:r>
              <a:rPr sz="2150" spc="-480" dirty="0">
                <a:latin typeface="Malgun Gothic"/>
                <a:cs typeface="Malgun Gothic"/>
              </a:rPr>
              <a:t>던</a:t>
            </a:r>
            <a:r>
              <a:rPr sz="2150" spc="-305" dirty="0">
                <a:latin typeface="Malgun Gothic"/>
                <a:cs typeface="Malgun Gothic"/>
              </a:rPr>
              <a:t>만</a:t>
            </a:r>
            <a:r>
              <a:rPr sz="2150" spc="-430" dirty="0">
                <a:latin typeface="Malgun Gothic"/>
                <a:cs typeface="Malgun Gothic"/>
              </a:rPr>
              <a:t>큼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얻</a:t>
            </a:r>
            <a:r>
              <a:rPr sz="2150" spc="-409" dirty="0">
                <a:latin typeface="Malgun Gothic"/>
                <a:cs typeface="Malgun Gothic"/>
              </a:rPr>
              <a:t>어</a:t>
            </a:r>
            <a:r>
              <a:rPr sz="2150" spc="-285" dirty="0">
                <a:latin typeface="Malgun Gothic"/>
                <a:cs typeface="Malgun Gothic"/>
              </a:rPr>
              <a:t>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20" dirty="0">
                <a:latin typeface="Malgun Gothic"/>
                <a:cs typeface="Malgun Gothic"/>
              </a:rPr>
              <a:t>것</a:t>
            </a:r>
            <a:r>
              <a:rPr sz="2150" spc="-380" dirty="0">
                <a:latin typeface="Malgun Gothic"/>
                <a:cs typeface="Malgun Gothic"/>
              </a:rPr>
              <a:t>도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90" dirty="0">
                <a:latin typeface="Malgun Gothic"/>
                <a:cs typeface="Malgun Gothic"/>
              </a:rPr>
              <a:t>많</a:t>
            </a:r>
            <a:r>
              <a:rPr sz="2150" spc="-270" dirty="0">
                <a:latin typeface="Malgun Gothic"/>
                <a:cs typeface="Malgun Gothic"/>
              </a:rPr>
              <a:t>았</a:t>
            </a:r>
            <a:r>
              <a:rPr sz="2150" spc="-475" dirty="0">
                <a:latin typeface="Malgun Gothic"/>
                <a:cs typeface="Malgun Gothic"/>
              </a:rPr>
              <a:t>던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515" dirty="0">
                <a:latin typeface="Malgun Gothic"/>
                <a:cs typeface="Malgun Gothic"/>
              </a:rPr>
              <a:t>시</a:t>
            </a:r>
            <a:r>
              <a:rPr sz="2150" spc="-290" dirty="0">
                <a:latin typeface="Malgun Gothic"/>
                <a:cs typeface="Malgun Gothic"/>
              </a:rPr>
              <a:t>간</a:t>
            </a:r>
            <a:r>
              <a:rPr sz="2150" spc="-409" dirty="0">
                <a:latin typeface="Malgun Gothic"/>
                <a:cs typeface="Malgun Gothic"/>
              </a:rPr>
              <a:t>이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345" dirty="0">
                <a:latin typeface="Malgun Gothic"/>
                <a:cs typeface="Malgun Gothic"/>
              </a:rPr>
              <a:t>되었</a:t>
            </a:r>
            <a:r>
              <a:rPr sz="2150" spc="-475" dirty="0">
                <a:latin typeface="Malgun Gothic"/>
                <a:cs typeface="Malgun Gothic"/>
              </a:rPr>
              <a:t>던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415" dirty="0">
                <a:latin typeface="Malgun Gothic"/>
                <a:cs typeface="Malgun Gothic"/>
              </a:rPr>
              <a:t>것</a:t>
            </a:r>
            <a:r>
              <a:rPr sz="2150" spc="-190" dirty="0">
                <a:latin typeface="Malgun Gothic"/>
                <a:cs typeface="Malgun Gothic"/>
              </a:rPr>
              <a:t> </a:t>
            </a:r>
            <a:r>
              <a:rPr sz="2150" spc="-275" dirty="0">
                <a:latin typeface="Malgun Gothic"/>
                <a:cs typeface="Malgun Gothic"/>
              </a:rPr>
              <a:t>같</a:t>
            </a:r>
            <a:r>
              <a:rPr sz="2150" spc="-434" dirty="0">
                <a:latin typeface="Malgun Gothic"/>
                <a:cs typeface="Malgun Gothic"/>
              </a:rPr>
              <a:t>습</a:t>
            </a:r>
            <a:r>
              <a:rPr sz="2150" spc="-430" dirty="0">
                <a:latin typeface="Malgun Gothic"/>
                <a:cs typeface="Malgun Gothic"/>
              </a:rPr>
              <a:t>니</a:t>
            </a:r>
            <a:r>
              <a:rPr sz="2150" spc="-345" dirty="0">
                <a:latin typeface="Malgun Gothic"/>
                <a:cs typeface="Malgun Gothic"/>
              </a:rPr>
              <a:t>다</a:t>
            </a:r>
            <a:r>
              <a:rPr sz="2150" spc="-35" dirty="0">
                <a:latin typeface="Malgun Gothic"/>
                <a:cs typeface="Malgun Gothic"/>
              </a:rPr>
              <a:t>.</a:t>
            </a:r>
            <a:endParaRPr sz="21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34773" y="4023356"/>
            <a:ext cx="7128509" cy="2787015"/>
          </a:xfrm>
          <a:custGeom>
            <a:avLst/>
            <a:gdLst/>
            <a:ahLst/>
            <a:cxnLst/>
            <a:rect l="l" t="t" r="r" b="b"/>
            <a:pathLst>
              <a:path w="7128509" h="2787015">
                <a:moveTo>
                  <a:pt x="4901979" y="2786440"/>
                </a:moveTo>
                <a:lnTo>
                  <a:pt x="4852920" y="2785704"/>
                </a:lnTo>
                <a:lnTo>
                  <a:pt x="4803842" y="2784092"/>
                </a:lnTo>
                <a:lnTo>
                  <a:pt x="4754744" y="2781588"/>
                </a:lnTo>
                <a:lnTo>
                  <a:pt x="4705627" y="2778177"/>
                </a:lnTo>
                <a:lnTo>
                  <a:pt x="4656489" y="2773841"/>
                </a:lnTo>
                <a:lnTo>
                  <a:pt x="4607331" y="2768565"/>
                </a:lnTo>
                <a:lnTo>
                  <a:pt x="4558152" y="2762331"/>
                </a:lnTo>
                <a:lnTo>
                  <a:pt x="4508952" y="2755124"/>
                </a:lnTo>
                <a:lnTo>
                  <a:pt x="4459730" y="2746928"/>
                </a:lnTo>
                <a:lnTo>
                  <a:pt x="4409473" y="2737912"/>
                </a:lnTo>
                <a:lnTo>
                  <a:pt x="4309023" y="2719421"/>
                </a:lnTo>
                <a:lnTo>
                  <a:pt x="4058038" y="2672256"/>
                </a:lnTo>
                <a:lnTo>
                  <a:pt x="3957588" y="2653799"/>
                </a:lnTo>
                <a:lnTo>
                  <a:pt x="3907330" y="2644807"/>
                </a:lnTo>
                <a:lnTo>
                  <a:pt x="3857044" y="2636022"/>
                </a:lnTo>
                <a:lnTo>
                  <a:pt x="3806723" y="2627483"/>
                </a:lnTo>
                <a:lnTo>
                  <a:pt x="3756362" y="2619226"/>
                </a:lnTo>
                <a:lnTo>
                  <a:pt x="3705957" y="2611288"/>
                </a:lnTo>
                <a:lnTo>
                  <a:pt x="3655501" y="2603707"/>
                </a:lnTo>
                <a:lnTo>
                  <a:pt x="3604991" y="2596520"/>
                </a:lnTo>
                <a:lnTo>
                  <a:pt x="3554419" y="2589764"/>
                </a:lnTo>
                <a:lnTo>
                  <a:pt x="3503782" y="2583477"/>
                </a:lnTo>
                <a:lnTo>
                  <a:pt x="3453074" y="2577697"/>
                </a:lnTo>
                <a:lnTo>
                  <a:pt x="3402289" y="2572459"/>
                </a:lnTo>
                <a:lnTo>
                  <a:pt x="3351423" y="2567802"/>
                </a:lnTo>
                <a:lnTo>
                  <a:pt x="3302061" y="2563852"/>
                </a:lnTo>
                <a:lnTo>
                  <a:pt x="3252608" y="2560476"/>
                </a:lnTo>
                <a:lnTo>
                  <a:pt x="3203071" y="2557637"/>
                </a:lnTo>
                <a:lnTo>
                  <a:pt x="3153456" y="2555301"/>
                </a:lnTo>
                <a:lnTo>
                  <a:pt x="3103769" y="2553433"/>
                </a:lnTo>
                <a:lnTo>
                  <a:pt x="3054016" y="2551998"/>
                </a:lnTo>
                <a:lnTo>
                  <a:pt x="3004203" y="2550961"/>
                </a:lnTo>
                <a:lnTo>
                  <a:pt x="2954337" y="2550285"/>
                </a:lnTo>
                <a:lnTo>
                  <a:pt x="2904423" y="2549938"/>
                </a:lnTo>
                <a:lnTo>
                  <a:pt x="2854468" y="2549882"/>
                </a:lnTo>
                <a:lnTo>
                  <a:pt x="2804478" y="2550084"/>
                </a:lnTo>
                <a:lnTo>
                  <a:pt x="2754459" y="2550508"/>
                </a:lnTo>
                <a:lnTo>
                  <a:pt x="2654359" y="2551881"/>
                </a:lnTo>
                <a:lnTo>
                  <a:pt x="2354001" y="2557679"/>
                </a:lnTo>
                <a:lnTo>
                  <a:pt x="2049915" y="2562577"/>
                </a:lnTo>
                <a:lnTo>
                  <a:pt x="1998931" y="2563266"/>
                </a:lnTo>
                <a:lnTo>
                  <a:pt x="1947983" y="2563750"/>
                </a:lnTo>
                <a:lnTo>
                  <a:pt x="1897079" y="2563959"/>
                </a:lnTo>
                <a:lnTo>
                  <a:pt x="1846228" y="2563818"/>
                </a:lnTo>
                <a:lnTo>
                  <a:pt x="1795439" y="2563255"/>
                </a:lnTo>
                <a:lnTo>
                  <a:pt x="1744720" y="2562198"/>
                </a:lnTo>
                <a:lnTo>
                  <a:pt x="1694081" y="2560574"/>
                </a:lnTo>
                <a:lnTo>
                  <a:pt x="1643531" y="2558311"/>
                </a:lnTo>
                <a:lnTo>
                  <a:pt x="1593077" y="2555336"/>
                </a:lnTo>
                <a:lnTo>
                  <a:pt x="1542730" y="2551576"/>
                </a:lnTo>
                <a:lnTo>
                  <a:pt x="1492498" y="2546959"/>
                </a:lnTo>
                <a:lnTo>
                  <a:pt x="1442389" y="2541412"/>
                </a:lnTo>
                <a:lnTo>
                  <a:pt x="1392413" y="2534862"/>
                </a:lnTo>
                <a:lnTo>
                  <a:pt x="1342579" y="2527238"/>
                </a:lnTo>
                <a:lnTo>
                  <a:pt x="1292895" y="2518466"/>
                </a:lnTo>
                <a:lnTo>
                  <a:pt x="1243369" y="2508474"/>
                </a:lnTo>
                <a:lnTo>
                  <a:pt x="1194012" y="2497189"/>
                </a:lnTo>
                <a:lnTo>
                  <a:pt x="1144832" y="2484539"/>
                </a:lnTo>
                <a:lnTo>
                  <a:pt x="1095837" y="2470451"/>
                </a:lnTo>
                <a:lnTo>
                  <a:pt x="1048561" y="2456351"/>
                </a:lnTo>
                <a:lnTo>
                  <a:pt x="1001169" y="2442613"/>
                </a:lnTo>
                <a:lnTo>
                  <a:pt x="906385" y="2415548"/>
                </a:lnTo>
                <a:lnTo>
                  <a:pt x="859167" y="2401883"/>
                </a:lnTo>
                <a:lnTo>
                  <a:pt x="812181" y="2387904"/>
                </a:lnTo>
                <a:lnTo>
                  <a:pt x="765513" y="2373442"/>
                </a:lnTo>
                <a:lnTo>
                  <a:pt x="719252" y="2358328"/>
                </a:lnTo>
                <a:lnTo>
                  <a:pt x="673483" y="2342394"/>
                </a:lnTo>
                <a:lnTo>
                  <a:pt x="628294" y="2325470"/>
                </a:lnTo>
                <a:lnTo>
                  <a:pt x="583771" y="2307388"/>
                </a:lnTo>
                <a:lnTo>
                  <a:pt x="540002" y="2287978"/>
                </a:lnTo>
                <a:lnTo>
                  <a:pt x="497074" y="2267072"/>
                </a:lnTo>
                <a:lnTo>
                  <a:pt x="455073" y="2244500"/>
                </a:lnTo>
                <a:lnTo>
                  <a:pt x="414087" y="2220094"/>
                </a:lnTo>
                <a:lnTo>
                  <a:pt x="374203" y="2193684"/>
                </a:lnTo>
                <a:lnTo>
                  <a:pt x="335506" y="2165103"/>
                </a:lnTo>
                <a:lnTo>
                  <a:pt x="298085" y="2134180"/>
                </a:lnTo>
                <a:lnTo>
                  <a:pt x="262027" y="2100746"/>
                </a:lnTo>
                <a:lnTo>
                  <a:pt x="227418" y="2064634"/>
                </a:lnTo>
                <a:lnTo>
                  <a:pt x="194345" y="2025673"/>
                </a:lnTo>
                <a:lnTo>
                  <a:pt x="162895" y="1983696"/>
                </a:lnTo>
                <a:lnTo>
                  <a:pt x="139443" y="1947051"/>
                </a:lnTo>
                <a:lnTo>
                  <a:pt x="116887" y="1905294"/>
                </a:lnTo>
                <a:lnTo>
                  <a:pt x="95505" y="1859377"/>
                </a:lnTo>
                <a:lnTo>
                  <a:pt x="75573" y="1810251"/>
                </a:lnTo>
                <a:lnTo>
                  <a:pt x="57371" y="1758868"/>
                </a:lnTo>
                <a:lnTo>
                  <a:pt x="41174" y="1706179"/>
                </a:lnTo>
                <a:lnTo>
                  <a:pt x="27262" y="1653135"/>
                </a:lnTo>
                <a:lnTo>
                  <a:pt x="15910" y="1600688"/>
                </a:lnTo>
                <a:lnTo>
                  <a:pt x="7398" y="1549789"/>
                </a:lnTo>
                <a:lnTo>
                  <a:pt x="2002" y="1501390"/>
                </a:lnTo>
                <a:lnTo>
                  <a:pt x="0" y="1456442"/>
                </a:lnTo>
                <a:lnTo>
                  <a:pt x="1061" y="1421070"/>
                </a:lnTo>
                <a:lnTo>
                  <a:pt x="4477" y="1382973"/>
                </a:lnTo>
                <a:lnTo>
                  <a:pt x="10132" y="1342313"/>
                </a:lnTo>
                <a:lnTo>
                  <a:pt x="17906" y="1299252"/>
                </a:lnTo>
                <a:lnTo>
                  <a:pt x="27683" y="1253952"/>
                </a:lnTo>
                <a:lnTo>
                  <a:pt x="39344" y="1206576"/>
                </a:lnTo>
                <a:lnTo>
                  <a:pt x="52771" y="1157285"/>
                </a:lnTo>
                <a:lnTo>
                  <a:pt x="67848" y="1106240"/>
                </a:lnTo>
                <a:lnTo>
                  <a:pt x="84455" y="1053605"/>
                </a:lnTo>
                <a:lnTo>
                  <a:pt x="102476" y="999542"/>
                </a:lnTo>
                <a:lnTo>
                  <a:pt x="121793" y="944211"/>
                </a:lnTo>
                <a:lnTo>
                  <a:pt x="142287" y="887775"/>
                </a:lnTo>
                <a:lnTo>
                  <a:pt x="163841" y="830397"/>
                </a:lnTo>
                <a:lnTo>
                  <a:pt x="186337" y="772238"/>
                </a:lnTo>
                <a:lnTo>
                  <a:pt x="209658" y="713459"/>
                </a:lnTo>
                <a:lnTo>
                  <a:pt x="242574" y="658832"/>
                </a:lnTo>
                <a:lnTo>
                  <a:pt x="274565" y="609838"/>
                </a:lnTo>
                <a:lnTo>
                  <a:pt x="306036" y="565912"/>
                </a:lnTo>
                <a:lnTo>
                  <a:pt x="337393" y="526488"/>
                </a:lnTo>
                <a:lnTo>
                  <a:pt x="369043" y="491001"/>
                </a:lnTo>
                <a:lnTo>
                  <a:pt x="401391" y="458886"/>
                </a:lnTo>
                <a:lnTo>
                  <a:pt x="434843" y="429579"/>
                </a:lnTo>
                <a:lnTo>
                  <a:pt x="469805" y="402513"/>
                </a:lnTo>
                <a:lnTo>
                  <a:pt x="506683" y="377124"/>
                </a:lnTo>
                <a:lnTo>
                  <a:pt x="545883" y="352846"/>
                </a:lnTo>
                <a:lnTo>
                  <a:pt x="587811" y="329114"/>
                </a:lnTo>
                <a:lnTo>
                  <a:pt x="632873" y="305364"/>
                </a:lnTo>
                <a:lnTo>
                  <a:pt x="680543" y="281583"/>
                </a:lnTo>
                <a:lnTo>
                  <a:pt x="728304" y="259041"/>
                </a:lnTo>
                <a:lnTo>
                  <a:pt x="776152" y="237705"/>
                </a:lnTo>
                <a:lnTo>
                  <a:pt x="824088" y="217546"/>
                </a:lnTo>
                <a:lnTo>
                  <a:pt x="872111" y="198532"/>
                </a:lnTo>
                <a:lnTo>
                  <a:pt x="920218" y="180634"/>
                </a:lnTo>
                <a:lnTo>
                  <a:pt x="968409" y="163819"/>
                </a:lnTo>
                <a:lnTo>
                  <a:pt x="1016684" y="148057"/>
                </a:lnTo>
                <a:lnTo>
                  <a:pt x="1065040" y="133319"/>
                </a:lnTo>
                <a:lnTo>
                  <a:pt x="1113477" y="119572"/>
                </a:lnTo>
                <a:lnTo>
                  <a:pt x="1161993" y="106786"/>
                </a:lnTo>
                <a:lnTo>
                  <a:pt x="1210588" y="94930"/>
                </a:lnTo>
                <a:lnTo>
                  <a:pt x="1259261" y="83974"/>
                </a:lnTo>
                <a:lnTo>
                  <a:pt x="1308009" y="73887"/>
                </a:lnTo>
                <a:lnTo>
                  <a:pt x="1356833" y="64638"/>
                </a:lnTo>
                <a:lnTo>
                  <a:pt x="1405731" y="56197"/>
                </a:lnTo>
                <a:lnTo>
                  <a:pt x="1454702" y="48532"/>
                </a:lnTo>
                <a:lnTo>
                  <a:pt x="1503744" y="41613"/>
                </a:lnTo>
                <a:lnTo>
                  <a:pt x="1552858" y="35409"/>
                </a:lnTo>
                <a:lnTo>
                  <a:pt x="1602041" y="29890"/>
                </a:lnTo>
                <a:lnTo>
                  <a:pt x="1651292" y="25024"/>
                </a:lnTo>
                <a:lnTo>
                  <a:pt x="1700611" y="20782"/>
                </a:lnTo>
                <a:lnTo>
                  <a:pt x="1749997" y="17131"/>
                </a:lnTo>
                <a:lnTo>
                  <a:pt x="1799447" y="14042"/>
                </a:lnTo>
                <a:lnTo>
                  <a:pt x="1848962" y="11484"/>
                </a:lnTo>
                <a:lnTo>
                  <a:pt x="1898539" y="9425"/>
                </a:lnTo>
                <a:lnTo>
                  <a:pt x="1948178" y="7836"/>
                </a:lnTo>
                <a:lnTo>
                  <a:pt x="1997879" y="6685"/>
                </a:lnTo>
                <a:lnTo>
                  <a:pt x="2047638" y="5942"/>
                </a:lnTo>
                <a:lnTo>
                  <a:pt x="2097457" y="5577"/>
                </a:lnTo>
                <a:lnTo>
                  <a:pt x="2147333" y="5557"/>
                </a:lnTo>
                <a:lnTo>
                  <a:pt x="2197265" y="5853"/>
                </a:lnTo>
                <a:lnTo>
                  <a:pt x="2247252" y="6433"/>
                </a:lnTo>
                <a:lnTo>
                  <a:pt x="2297294" y="7268"/>
                </a:lnTo>
                <a:lnTo>
                  <a:pt x="2347388" y="8326"/>
                </a:lnTo>
                <a:lnTo>
                  <a:pt x="2397534" y="9576"/>
                </a:lnTo>
                <a:lnTo>
                  <a:pt x="2497979" y="12532"/>
                </a:lnTo>
                <a:lnTo>
                  <a:pt x="2549067" y="13895"/>
                </a:lnTo>
                <a:lnTo>
                  <a:pt x="2600197" y="14831"/>
                </a:lnTo>
                <a:lnTo>
                  <a:pt x="2651365" y="15376"/>
                </a:lnTo>
                <a:lnTo>
                  <a:pt x="2702568" y="15568"/>
                </a:lnTo>
                <a:lnTo>
                  <a:pt x="2753803" y="15441"/>
                </a:lnTo>
                <a:lnTo>
                  <a:pt x="2805066" y="15034"/>
                </a:lnTo>
                <a:lnTo>
                  <a:pt x="2856355" y="14382"/>
                </a:lnTo>
                <a:lnTo>
                  <a:pt x="2907665" y="13522"/>
                </a:lnTo>
                <a:lnTo>
                  <a:pt x="3010338" y="11323"/>
                </a:lnTo>
                <a:lnTo>
                  <a:pt x="3267172" y="4738"/>
                </a:lnTo>
                <a:lnTo>
                  <a:pt x="3369897" y="2434"/>
                </a:lnTo>
                <a:lnTo>
                  <a:pt x="3421245" y="1499"/>
                </a:lnTo>
                <a:lnTo>
                  <a:pt x="3472579" y="757"/>
                </a:lnTo>
                <a:lnTo>
                  <a:pt x="3523894" y="245"/>
                </a:lnTo>
                <a:lnTo>
                  <a:pt x="3575189" y="0"/>
                </a:lnTo>
                <a:lnTo>
                  <a:pt x="3626459" y="56"/>
                </a:lnTo>
                <a:lnTo>
                  <a:pt x="3677702" y="452"/>
                </a:lnTo>
                <a:lnTo>
                  <a:pt x="3728915" y="1224"/>
                </a:lnTo>
                <a:lnTo>
                  <a:pt x="3780093" y="2407"/>
                </a:lnTo>
                <a:lnTo>
                  <a:pt x="3831708" y="3949"/>
                </a:lnTo>
                <a:lnTo>
                  <a:pt x="3883286" y="5830"/>
                </a:lnTo>
                <a:lnTo>
                  <a:pt x="3934829" y="8028"/>
                </a:lnTo>
                <a:lnTo>
                  <a:pt x="3986341" y="10516"/>
                </a:lnTo>
                <a:lnTo>
                  <a:pt x="4037825" y="13271"/>
                </a:lnTo>
                <a:lnTo>
                  <a:pt x="4089283" y="16268"/>
                </a:lnTo>
                <a:lnTo>
                  <a:pt x="4140719" y="19481"/>
                </a:lnTo>
                <a:lnTo>
                  <a:pt x="4192136" y="22887"/>
                </a:lnTo>
                <a:lnTo>
                  <a:pt x="4294923" y="30177"/>
                </a:lnTo>
                <a:lnTo>
                  <a:pt x="4449036" y="41938"/>
                </a:lnTo>
                <a:lnTo>
                  <a:pt x="4705911" y="62096"/>
                </a:lnTo>
                <a:lnTo>
                  <a:pt x="4808739" y="69778"/>
                </a:lnTo>
                <a:lnTo>
                  <a:pt x="4911648" y="76946"/>
                </a:lnTo>
                <a:lnTo>
                  <a:pt x="4963141" y="80276"/>
                </a:lnTo>
                <a:lnTo>
                  <a:pt x="5014663" y="83403"/>
                </a:lnTo>
                <a:lnTo>
                  <a:pt x="5065505" y="84518"/>
                </a:lnTo>
                <a:lnTo>
                  <a:pt x="5116649" y="82452"/>
                </a:lnTo>
                <a:lnTo>
                  <a:pt x="5168010" y="78439"/>
                </a:lnTo>
                <a:lnTo>
                  <a:pt x="5219501" y="73712"/>
                </a:lnTo>
                <a:lnTo>
                  <a:pt x="5271036" y="69504"/>
                </a:lnTo>
                <a:lnTo>
                  <a:pt x="5322527" y="67048"/>
                </a:lnTo>
                <a:lnTo>
                  <a:pt x="5372708" y="65664"/>
                </a:lnTo>
                <a:lnTo>
                  <a:pt x="5423017" y="63652"/>
                </a:lnTo>
                <a:lnTo>
                  <a:pt x="5473415" y="61217"/>
                </a:lnTo>
                <a:lnTo>
                  <a:pt x="5574319" y="55904"/>
                </a:lnTo>
                <a:lnTo>
                  <a:pt x="5624748" y="53439"/>
                </a:lnTo>
                <a:lnTo>
                  <a:pt x="5675108" y="51375"/>
                </a:lnTo>
                <a:lnTo>
                  <a:pt x="5725361" y="49919"/>
                </a:lnTo>
                <a:lnTo>
                  <a:pt x="5775467" y="49277"/>
                </a:lnTo>
                <a:lnTo>
                  <a:pt x="5825388" y="49656"/>
                </a:lnTo>
                <a:lnTo>
                  <a:pt x="5875083" y="51260"/>
                </a:lnTo>
                <a:lnTo>
                  <a:pt x="5924515" y="54297"/>
                </a:lnTo>
                <a:lnTo>
                  <a:pt x="5973643" y="58972"/>
                </a:lnTo>
                <a:lnTo>
                  <a:pt x="6022428" y="65491"/>
                </a:lnTo>
                <a:lnTo>
                  <a:pt x="6072658" y="74112"/>
                </a:lnTo>
                <a:lnTo>
                  <a:pt x="6122494" y="84480"/>
                </a:lnTo>
                <a:lnTo>
                  <a:pt x="6171908" y="96574"/>
                </a:lnTo>
                <a:lnTo>
                  <a:pt x="6220871" y="110370"/>
                </a:lnTo>
                <a:lnTo>
                  <a:pt x="6269354" y="125845"/>
                </a:lnTo>
                <a:lnTo>
                  <a:pt x="6317329" y="142976"/>
                </a:lnTo>
                <a:lnTo>
                  <a:pt x="6364768" y="161741"/>
                </a:lnTo>
                <a:lnTo>
                  <a:pt x="6411641" y="182117"/>
                </a:lnTo>
                <a:lnTo>
                  <a:pt x="6457921" y="204081"/>
                </a:lnTo>
                <a:lnTo>
                  <a:pt x="6503579" y="227611"/>
                </a:lnTo>
                <a:lnTo>
                  <a:pt x="6548586" y="252682"/>
                </a:lnTo>
                <a:lnTo>
                  <a:pt x="6592913" y="279274"/>
                </a:lnTo>
                <a:lnTo>
                  <a:pt x="6636533" y="307362"/>
                </a:lnTo>
                <a:lnTo>
                  <a:pt x="6679416" y="336924"/>
                </a:lnTo>
                <a:lnTo>
                  <a:pt x="6721534" y="367937"/>
                </a:lnTo>
                <a:lnTo>
                  <a:pt x="6762859" y="400378"/>
                </a:lnTo>
                <a:lnTo>
                  <a:pt x="6799964" y="431835"/>
                </a:lnTo>
                <a:lnTo>
                  <a:pt x="6834980" y="464596"/>
                </a:lnTo>
                <a:lnTo>
                  <a:pt x="6867925" y="498643"/>
                </a:lnTo>
                <a:lnTo>
                  <a:pt x="6898817" y="533957"/>
                </a:lnTo>
                <a:lnTo>
                  <a:pt x="6927672" y="570520"/>
                </a:lnTo>
                <a:lnTo>
                  <a:pt x="6954509" y="608313"/>
                </a:lnTo>
                <a:lnTo>
                  <a:pt x="6979345" y="647319"/>
                </a:lnTo>
                <a:lnTo>
                  <a:pt x="7002198" y="687518"/>
                </a:lnTo>
                <a:lnTo>
                  <a:pt x="7023084" y="728893"/>
                </a:lnTo>
                <a:lnTo>
                  <a:pt x="7042023" y="771424"/>
                </a:lnTo>
                <a:lnTo>
                  <a:pt x="7059031" y="815094"/>
                </a:lnTo>
                <a:lnTo>
                  <a:pt x="7074126" y="859883"/>
                </a:lnTo>
                <a:lnTo>
                  <a:pt x="7087326" y="905775"/>
                </a:lnTo>
                <a:lnTo>
                  <a:pt x="7098647" y="952749"/>
                </a:lnTo>
                <a:lnTo>
                  <a:pt x="7108108" y="1000788"/>
                </a:lnTo>
                <a:lnTo>
                  <a:pt x="7115726" y="1049873"/>
                </a:lnTo>
                <a:lnTo>
                  <a:pt x="7121520" y="1099986"/>
                </a:lnTo>
                <a:lnTo>
                  <a:pt x="7125505" y="1151108"/>
                </a:lnTo>
                <a:lnTo>
                  <a:pt x="7127700" y="1203221"/>
                </a:lnTo>
                <a:lnTo>
                  <a:pt x="7128123" y="1256307"/>
                </a:lnTo>
                <a:lnTo>
                  <a:pt x="7126791" y="1310347"/>
                </a:lnTo>
                <a:lnTo>
                  <a:pt x="7122808" y="1383429"/>
                </a:lnTo>
                <a:lnTo>
                  <a:pt x="7121383" y="1437751"/>
                </a:lnTo>
                <a:lnTo>
                  <a:pt x="7094981" y="1536562"/>
                </a:lnTo>
                <a:lnTo>
                  <a:pt x="7069163" y="1634789"/>
                </a:lnTo>
                <a:lnTo>
                  <a:pt x="7039546" y="1700696"/>
                </a:lnTo>
                <a:lnTo>
                  <a:pt x="7025322" y="1733686"/>
                </a:lnTo>
                <a:lnTo>
                  <a:pt x="7012267" y="1767187"/>
                </a:lnTo>
                <a:lnTo>
                  <a:pt x="6991808" y="1818776"/>
                </a:lnTo>
                <a:lnTo>
                  <a:pt x="6969687" y="1868435"/>
                </a:lnTo>
                <a:lnTo>
                  <a:pt x="6945946" y="1916210"/>
                </a:lnTo>
                <a:lnTo>
                  <a:pt x="6920627" y="1962145"/>
                </a:lnTo>
                <a:lnTo>
                  <a:pt x="6893772" y="2006288"/>
                </a:lnTo>
                <a:lnTo>
                  <a:pt x="6865422" y="2048683"/>
                </a:lnTo>
                <a:lnTo>
                  <a:pt x="6835620" y="2089376"/>
                </a:lnTo>
                <a:lnTo>
                  <a:pt x="6804406" y="2128413"/>
                </a:lnTo>
                <a:lnTo>
                  <a:pt x="6771822" y="2165839"/>
                </a:lnTo>
                <a:lnTo>
                  <a:pt x="6737911" y="2201701"/>
                </a:lnTo>
                <a:lnTo>
                  <a:pt x="6702713" y="2236044"/>
                </a:lnTo>
                <a:lnTo>
                  <a:pt x="6666271" y="2268913"/>
                </a:lnTo>
                <a:lnTo>
                  <a:pt x="6628626" y="2300354"/>
                </a:lnTo>
                <a:lnTo>
                  <a:pt x="6589820" y="2330413"/>
                </a:lnTo>
                <a:lnTo>
                  <a:pt x="6549895" y="2359135"/>
                </a:lnTo>
                <a:lnTo>
                  <a:pt x="6508892" y="2386567"/>
                </a:lnTo>
                <a:lnTo>
                  <a:pt x="6466853" y="2412754"/>
                </a:lnTo>
                <a:lnTo>
                  <a:pt x="6423820" y="2437741"/>
                </a:lnTo>
                <a:lnTo>
                  <a:pt x="6373841" y="2465328"/>
                </a:lnTo>
                <a:lnTo>
                  <a:pt x="6323277" y="2491381"/>
                </a:lnTo>
                <a:lnTo>
                  <a:pt x="6272129" y="2514952"/>
                </a:lnTo>
                <a:lnTo>
                  <a:pt x="6220396" y="2535092"/>
                </a:lnTo>
                <a:lnTo>
                  <a:pt x="6171743" y="2551819"/>
                </a:lnTo>
                <a:lnTo>
                  <a:pt x="6123079" y="2568112"/>
                </a:lnTo>
                <a:lnTo>
                  <a:pt x="6074403" y="2583954"/>
                </a:lnTo>
                <a:lnTo>
                  <a:pt x="6025716" y="2599328"/>
                </a:lnTo>
                <a:lnTo>
                  <a:pt x="5977017" y="2614219"/>
                </a:lnTo>
                <a:lnTo>
                  <a:pt x="5928305" y="2628610"/>
                </a:lnTo>
                <a:lnTo>
                  <a:pt x="5879581" y="2642485"/>
                </a:lnTo>
                <a:lnTo>
                  <a:pt x="5830843" y="2655828"/>
                </a:lnTo>
                <a:lnTo>
                  <a:pt x="5782093" y="2668621"/>
                </a:lnTo>
                <a:lnTo>
                  <a:pt x="5733329" y="2680849"/>
                </a:lnTo>
                <a:lnTo>
                  <a:pt x="5684551" y="2692496"/>
                </a:lnTo>
                <a:lnTo>
                  <a:pt x="5635759" y="2703545"/>
                </a:lnTo>
                <a:lnTo>
                  <a:pt x="5586953" y="2713980"/>
                </a:lnTo>
                <a:lnTo>
                  <a:pt x="5538131" y="2723785"/>
                </a:lnTo>
                <a:lnTo>
                  <a:pt x="5489295" y="2732942"/>
                </a:lnTo>
                <a:lnTo>
                  <a:pt x="5440444" y="2741437"/>
                </a:lnTo>
                <a:lnTo>
                  <a:pt x="5391577" y="2749252"/>
                </a:lnTo>
                <a:lnTo>
                  <a:pt x="5342694" y="2756371"/>
                </a:lnTo>
                <a:lnTo>
                  <a:pt x="5293794" y="2762778"/>
                </a:lnTo>
                <a:lnTo>
                  <a:pt x="5244878" y="2768457"/>
                </a:lnTo>
                <a:lnTo>
                  <a:pt x="5195946" y="2773391"/>
                </a:lnTo>
                <a:lnTo>
                  <a:pt x="5146996" y="2777564"/>
                </a:lnTo>
                <a:lnTo>
                  <a:pt x="5098029" y="2780959"/>
                </a:lnTo>
                <a:lnTo>
                  <a:pt x="5049044" y="2783561"/>
                </a:lnTo>
                <a:lnTo>
                  <a:pt x="5000041" y="2785352"/>
                </a:lnTo>
                <a:lnTo>
                  <a:pt x="4951019" y="2786318"/>
                </a:lnTo>
                <a:lnTo>
                  <a:pt x="4901979" y="2786440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50671" y="4331039"/>
            <a:ext cx="1130300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5325" spc="-1072" baseline="1564" dirty="0">
                <a:latin typeface="Malgun Gothic"/>
                <a:cs typeface="Malgun Gothic"/>
              </a:rPr>
              <a:t>김</a:t>
            </a:r>
            <a:r>
              <a:rPr sz="3550" spc="-715" dirty="0">
                <a:latin typeface="Malgun Gothic"/>
                <a:cs typeface="Malgun Gothic"/>
              </a:rPr>
              <a:t>지호</a:t>
            </a:r>
            <a:endParaRPr sz="35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23918" y="5041776"/>
            <a:ext cx="8034655" cy="119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6500"/>
              </a:lnSpc>
              <a:spcBef>
                <a:spcPts val="95"/>
              </a:spcBef>
            </a:pPr>
            <a:r>
              <a:rPr sz="2200" spc="-229" dirty="0">
                <a:latin typeface="Malgun Gothic"/>
                <a:cs typeface="Malgun Gothic"/>
              </a:rPr>
              <a:t>g</a:t>
            </a:r>
            <a:r>
              <a:rPr sz="2200" spc="-75" dirty="0">
                <a:latin typeface="Malgun Gothic"/>
                <a:cs typeface="Malgun Gothic"/>
              </a:rPr>
              <a:t>i</a:t>
            </a:r>
            <a:r>
              <a:rPr sz="2200" spc="370" dirty="0">
                <a:latin typeface="Malgun Gothic"/>
                <a:cs typeface="Malgun Gothic"/>
              </a:rPr>
              <a:t>t</a:t>
            </a:r>
            <a:r>
              <a:rPr sz="2200" spc="-434" dirty="0">
                <a:latin typeface="Malgun Gothic"/>
                <a:cs typeface="Malgun Gothic"/>
              </a:rPr>
              <a:t>을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40" dirty="0">
                <a:latin typeface="Malgun Gothic"/>
                <a:cs typeface="Malgun Gothic"/>
              </a:rPr>
              <a:t>이</a:t>
            </a:r>
            <a:r>
              <a:rPr sz="2200" spc="-490" dirty="0">
                <a:latin typeface="Malgun Gothic"/>
                <a:cs typeface="Malgun Gothic"/>
              </a:rPr>
              <a:t>용</a:t>
            </a:r>
            <a:r>
              <a:rPr sz="2200" spc="-365" dirty="0">
                <a:latin typeface="Malgun Gothic"/>
                <a:cs typeface="Malgun Gothic"/>
              </a:rPr>
              <a:t>하</a:t>
            </a:r>
            <a:r>
              <a:rPr sz="2200" spc="-405" dirty="0">
                <a:latin typeface="Malgun Gothic"/>
                <a:cs typeface="Malgun Gothic"/>
              </a:rPr>
              <a:t>여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09" dirty="0">
                <a:latin typeface="Malgun Gothic"/>
                <a:cs typeface="Malgun Gothic"/>
              </a:rPr>
              <a:t>여</a:t>
            </a:r>
            <a:r>
              <a:rPr sz="2200" spc="-425" dirty="0">
                <a:latin typeface="Malgun Gothic"/>
                <a:cs typeface="Malgun Gothic"/>
              </a:rPr>
              <a:t>러</a:t>
            </a:r>
            <a:r>
              <a:rPr sz="2200" spc="-430" dirty="0">
                <a:latin typeface="Malgun Gothic"/>
                <a:cs typeface="Malgun Gothic"/>
              </a:rPr>
              <a:t>명</a:t>
            </a:r>
            <a:r>
              <a:rPr sz="2200" spc="-434" dirty="0">
                <a:latin typeface="Malgun Gothic"/>
                <a:cs typeface="Malgun Gothic"/>
              </a:rPr>
              <a:t>이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45" dirty="0">
                <a:latin typeface="Malgun Gothic"/>
                <a:cs typeface="Malgun Gothic"/>
              </a:rPr>
              <a:t>작</a:t>
            </a:r>
            <a:r>
              <a:rPr sz="2200" spc="-365" dirty="0">
                <a:latin typeface="Malgun Gothic"/>
                <a:cs typeface="Malgun Gothic"/>
              </a:rPr>
              <a:t>업</a:t>
            </a:r>
            <a:r>
              <a:rPr sz="2200" spc="-275" dirty="0">
                <a:latin typeface="Malgun Gothic"/>
                <a:cs typeface="Malgun Gothic"/>
              </a:rPr>
              <a:t>한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40" dirty="0">
                <a:latin typeface="Malgun Gothic"/>
                <a:cs typeface="Malgun Gothic"/>
              </a:rPr>
              <a:t>것</a:t>
            </a:r>
            <a:r>
              <a:rPr sz="2200" spc="-434" dirty="0">
                <a:latin typeface="Malgun Gothic"/>
                <a:cs typeface="Malgun Gothic"/>
              </a:rPr>
              <a:t>을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65" dirty="0">
                <a:latin typeface="Malgun Gothic"/>
                <a:cs typeface="Malgun Gothic"/>
              </a:rPr>
              <a:t>취</a:t>
            </a:r>
            <a:r>
              <a:rPr sz="2200" spc="-280" dirty="0">
                <a:latin typeface="Malgun Gothic"/>
                <a:cs typeface="Malgun Gothic"/>
              </a:rPr>
              <a:t>합</a:t>
            </a:r>
            <a:r>
              <a:rPr sz="2200" spc="-365" dirty="0">
                <a:latin typeface="Malgun Gothic"/>
                <a:cs typeface="Malgun Gothic"/>
              </a:rPr>
              <a:t>하</a:t>
            </a:r>
            <a:r>
              <a:rPr sz="2200" spc="-360" dirty="0">
                <a:latin typeface="Malgun Gothic"/>
                <a:cs typeface="Malgun Gothic"/>
              </a:rPr>
              <a:t>기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65" dirty="0">
                <a:latin typeface="Malgun Gothic"/>
                <a:cs typeface="Malgun Gothic"/>
              </a:rPr>
              <a:t>위</a:t>
            </a:r>
            <a:r>
              <a:rPr sz="2200" spc="-385" dirty="0">
                <a:latin typeface="Malgun Gothic"/>
                <a:cs typeface="Malgun Gothic"/>
              </a:rPr>
              <a:t>해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65" dirty="0">
                <a:latin typeface="Malgun Gothic"/>
                <a:cs typeface="Malgun Gothic"/>
              </a:rPr>
              <a:t>취</a:t>
            </a:r>
            <a:r>
              <a:rPr sz="2200" spc="-280" dirty="0">
                <a:latin typeface="Malgun Gothic"/>
                <a:cs typeface="Malgun Gothic"/>
              </a:rPr>
              <a:t>합</a:t>
            </a:r>
            <a:r>
              <a:rPr sz="2200" spc="-365" dirty="0">
                <a:latin typeface="Malgun Gothic"/>
                <a:cs typeface="Malgun Gothic"/>
              </a:rPr>
              <a:t>하</a:t>
            </a:r>
            <a:r>
              <a:rPr sz="2200" spc="-455" dirty="0">
                <a:latin typeface="Malgun Gothic"/>
                <a:cs typeface="Malgun Gothic"/>
              </a:rPr>
              <a:t>는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540" dirty="0">
                <a:latin typeface="Malgun Gothic"/>
                <a:cs typeface="Malgun Gothic"/>
              </a:rPr>
              <a:t>시</a:t>
            </a:r>
            <a:r>
              <a:rPr sz="2200" spc="-310" dirty="0">
                <a:latin typeface="Malgun Gothic"/>
                <a:cs typeface="Malgun Gothic"/>
              </a:rPr>
              <a:t>간</a:t>
            </a:r>
            <a:r>
              <a:rPr sz="2200" spc="-434" dirty="0">
                <a:latin typeface="Malgun Gothic"/>
                <a:cs typeface="Malgun Gothic"/>
              </a:rPr>
              <a:t>을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50" dirty="0">
                <a:latin typeface="Malgun Gothic"/>
                <a:cs typeface="Malgun Gothic"/>
              </a:rPr>
              <a:t>정</a:t>
            </a:r>
            <a:r>
              <a:rPr sz="2200" spc="-365" dirty="0">
                <a:latin typeface="Malgun Gothic"/>
                <a:cs typeface="Malgun Gothic"/>
              </a:rPr>
              <a:t>하</a:t>
            </a:r>
            <a:r>
              <a:rPr sz="2200" spc="-229" dirty="0">
                <a:latin typeface="Malgun Gothic"/>
                <a:cs typeface="Malgun Gothic"/>
              </a:rPr>
              <a:t>고  </a:t>
            </a:r>
            <a:r>
              <a:rPr sz="2200" spc="-434" dirty="0">
                <a:latin typeface="Malgun Gothic"/>
                <a:cs typeface="Malgun Gothic"/>
              </a:rPr>
              <a:t>어</a:t>
            </a:r>
            <a:r>
              <a:rPr sz="2200" spc="-450" dirty="0">
                <a:latin typeface="Malgun Gothic"/>
                <a:cs typeface="Malgun Gothic"/>
              </a:rPr>
              <a:t>느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80" dirty="0">
                <a:latin typeface="Malgun Gothic"/>
                <a:cs typeface="Malgun Gothic"/>
              </a:rPr>
              <a:t>부</a:t>
            </a:r>
            <a:r>
              <a:rPr sz="2200" spc="-385" dirty="0">
                <a:latin typeface="Malgun Gothic"/>
                <a:cs typeface="Malgun Gothic"/>
              </a:rPr>
              <a:t>분</a:t>
            </a:r>
            <a:r>
              <a:rPr sz="2200" spc="-434" dirty="0">
                <a:latin typeface="Malgun Gothic"/>
                <a:cs typeface="Malgun Gothic"/>
              </a:rPr>
              <a:t>을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290" dirty="0">
                <a:latin typeface="Malgun Gothic"/>
                <a:cs typeface="Malgun Gothic"/>
              </a:rPr>
              <a:t>맡</a:t>
            </a:r>
            <a:r>
              <a:rPr sz="2200" spc="-365" dirty="0">
                <a:latin typeface="Malgun Gothic"/>
                <a:cs typeface="Malgun Gothic"/>
              </a:rPr>
              <a:t>아</a:t>
            </a:r>
            <a:r>
              <a:rPr sz="2200" spc="-440" dirty="0">
                <a:latin typeface="Malgun Gothic"/>
                <a:cs typeface="Malgun Gothic"/>
              </a:rPr>
              <a:t>서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55" dirty="0">
                <a:latin typeface="Malgun Gothic"/>
                <a:cs typeface="Malgun Gothic"/>
              </a:rPr>
              <a:t>진</a:t>
            </a:r>
            <a:r>
              <a:rPr sz="2200" spc="-365" dirty="0">
                <a:latin typeface="Malgun Gothic"/>
                <a:cs typeface="Malgun Gothic"/>
              </a:rPr>
              <a:t>행</a:t>
            </a:r>
            <a:r>
              <a:rPr sz="2200" spc="-290" dirty="0">
                <a:latin typeface="Malgun Gothic"/>
                <a:cs typeface="Malgun Gothic"/>
              </a:rPr>
              <a:t>할</a:t>
            </a:r>
            <a:r>
              <a:rPr sz="2200" spc="-434" dirty="0">
                <a:latin typeface="Malgun Gothic"/>
                <a:cs typeface="Malgun Gothic"/>
              </a:rPr>
              <a:t>지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50" dirty="0">
                <a:latin typeface="Malgun Gothic"/>
                <a:cs typeface="Malgun Gothic"/>
              </a:rPr>
              <a:t>정</a:t>
            </a:r>
            <a:r>
              <a:rPr sz="2200" spc="-365" dirty="0">
                <a:latin typeface="Malgun Gothic"/>
                <a:cs typeface="Malgun Gothic"/>
              </a:rPr>
              <a:t>하</a:t>
            </a:r>
            <a:r>
              <a:rPr sz="2200" spc="-455" dirty="0">
                <a:latin typeface="Malgun Gothic"/>
                <a:cs typeface="Malgun Gothic"/>
              </a:rPr>
              <a:t>는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290" dirty="0">
                <a:latin typeface="Malgun Gothic"/>
                <a:cs typeface="Malgun Gothic"/>
              </a:rPr>
              <a:t>과</a:t>
            </a:r>
            <a:r>
              <a:rPr sz="2200" spc="-450" dirty="0">
                <a:latin typeface="Malgun Gothic"/>
                <a:cs typeface="Malgun Gothic"/>
              </a:rPr>
              <a:t>정</a:t>
            </a:r>
            <a:r>
              <a:rPr sz="2200" spc="-385" dirty="0">
                <a:latin typeface="Malgun Gothic"/>
                <a:cs typeface="Malgun Gothic"/>
              </a:rPr>
              <a:t>중</a:t>
            </a:r>
            <a:r>
              <a:rPr sz="2200" spc="-360" dirty="0">
                <a:latin typeface="Malgun Gothic"/>
                <a:cs typeface="Malgun Gothic"/>
              </a:rPr>
              <a:t>에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45" dirty="0">
                <a:latin typeface="Malgun Gothic"/>
                <a:cs typeface="Malgun Gothic"/>
              </a:rPr>
              <a:t>서</a:t>
            </a:r>
            <a:r>
              <a:rPr sz="2200" spc="-405" dirty="0">
                <a:latin typeface="Malgun Gothic"/>
                <a:cs typeface="Malgun Gothic"/>
              </a:rPr>
              <a:t>로</a:t>
            </a:r>
            <a:r>
              <a:rPr sz="2200" spc="-360" dirty="0">
                <a:latin typeface="Malgun Gothic"/>
                <a:cs typeface="Malgun Gothic"/>
              </a:rPr>
              <a:t>의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70" dirty="0">
                <a:latin typeface="Malgun Gothic"/>
                <a:cs typeface="Malgun Gothic"/>
              </a:rPr>
              <a:t>대</a:t>
            </a:r>
            <a:r>
              <a:rPr sz="2200" spc="-315" dirty="0">
                <a:latin typeface="Malgun Gothic"/>
                <a:cs typeface="Malgun Gothic"/>
              </a:rPr>
              <a:t>화</a:t>
            </a:r>
            <a:r>
              <a:rPr sz="2200" spc="-360" dirty="0">
                <a:latin typeface="Malgun Gothic"/>
                <a:cs typeface="Malgun Gothic"/>
              </a:rPr>
              <a:t>가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85" dirty="0">
                <a:latin typeface="Malgun Gothic"/>
                <a:cs typeface="Malgun Gothic"/>
              </a:rPr>
              <a:t>중</a:t>
            </a:r>
            <a:r>
              <a:rPr sz="2200" spc="-405" dirty="0">
                <a:latin typeface="Malgun Gothic"/>
                <a:cs typeface="Malgun Gothic"/>
              </a:rPr>
              <a:t>요</a:t>
            </a:r>
            <a:r>
              <a:rPr sz="2200" spc="-365" dirty="0">
                <a:latin typeface="Malgun Gothic"/>
                <a:cs typeface="Malgun Gothic"/>
              </a:rPr>
              <a:t>하다</a:t>
            </a:r>
            <a:r>
              <a:rPr sz="2200" spc="-400" dirty="0">
                <a:latin typeface="Malgun Gothic"/>
                <a:cs typeface="Malgun Gothic"/>
              </a:rPr>
              <a:t>고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455" dirty="0">
                <a:latin typeface="Malgun Gothic"/>
                <a:cs typeface="Malgun Gothic"/>
              </a:rPr>
              <a:t>느</a:t>
            </a:r>
            <a:r>
              <a:rPr sz="2200" spc="-229" dirty="0">
                <a:latin typeface="Malgun Gothic"/>
                <a:cs typeface="Malgun Gothic"/>
              </a:rPr>
              <a:t>끼  </a:t>
            </a:r>
            <a:r>
              <a:rPr sz="2200" spc="-360" dirty="0">
                <a:latin typeface="Malgun Gothic"/>
                <a:cs typeface="Malgun Gothic"/>
              </a:rPr>
              <a:t>게</a:t>
            </a:r>
            <a:r>
              <a:rPr sz="2200" spc="-200" dirty="0">
                <a:latin typeface="Malgun Gothic"/>
                <a:cs typeface="Malgun Gothic"/>
              </a:rPr>
              <a:t> </a:t>
            </a:r>
            <a:r>
              <a:rPr sz="2200" spc="-365" dirty="0">
                <a:latin typeface="Malgun Gothic"/>
                <a:cs typeface="Malgun Gothic"/>
              </a:rPr>
              <a:t>되었</a:t>
            </a:r>
            <a:r>
              <a:rPr sz="2200" spc="-455" dirty="0">
                <a:latin typeface="Malgun Gothic"/>
                <a:cs typeface="Malgun Gothic"/>
              </a:rPr>
              <a:t>습</a:t>
            </a:r>
            <a:r>
              <a:rPr sz="2200" spc="-450" dirty="0">
                <a:latin typeface="Malgun Gothic"/>
                <a:cs typeface="Malgun Gothic"/>
              </a:rPr>
              <a:t>니</a:t>
            </a:r>
            <a:r>
              <a:rPr sz="2200" spc="-365" dirty="0">
                <a:latin typeface="Malgun Gothic"/>
                <a:cs typeface="Malgun Gothic"/>
              </a:rPr>
              <a:t>다</a:t>
            </a:r>
            <a:r>
              <a:rPr sz="2200" spc="-40" dirty="0">
                <a:latin typeface="Malgun Gothic"/>
                <a:cs typeface="Malgun Gothic"/>
              </a:rPr>
              <a:t>.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06339" y="7685582"/>
            <a:ext cx="7310755" cy="2590800"/>
          </a:xfrm>
          <a:custGeom>
            <a:avLst/>
            <a:gdLst/>
            <a:ahLst/>
            <a:cxnLst/>
            <a:rect l="l" t="t" r="r" b="b"/>
            <a:pathLst>
              <a:path w="7310755" h="2590800">
                <a:moveTo>
                  <a:pt x="2561845" y="12700"/>
                </a:moveTo>
                <a:lnTo>
                  <a:pt x="1863676" y="12700"/>
                </a:lnTo>
                <a:lnTo>
                  <a:pt x="1913176" y="0"/>
                </a:lnTo>
                <a:lnTo>
                  <a:pt x="2511635" y="0"/>
                </a:lnTo>
                <a:lnTo>
                  <a:pt x="2561845" y="12700"/>
                </a:lnTo>
                <a:close/>
              </a:path>
              <a:path w="7310755" h="2590800">
                <a:moveTo>
                  <a:pt x="4130504" y="12700"/>
                </a:moveTo>
                <a:lnTo>
                  <a:pt x="3016424" y="12700"/>
                </a:lnTo>
                <a:lnTo>
                  <a:pt x="3067050" y="0"/>
                </a:lnTo>
                <a:lnTo>
                  <a:pt x="4079811" y="0"/>
                </a:lnTo>
                <a:lnTo>
                  <a:pt x="4130504" y="12700"/>
                </a:lnTo>
                <a:close/>
              </a:path>
              <a:path w="7310755" h="2590800">
                <a:moveTo>
                  <a:pt x="4333057" y="25400"/>
                </a:moveTo>
                <a:lnTo>
                  <a:pt x="1666305" y="25400"/>
                </a:lnTo>
                <a:lnTo>
                  <a:pt x="1715551" y="12700"/>
                </a:lnTo>
                <a:lnTo>
                  <a:pt x="4282446" y="12700"/>
                </a:lnTo>
                <a:lnTo>
                  <a:pt x="4333057" y="25400"/>
                </a:lnTo>
                <a:close/>
              </a:path>
              <a:path w="7310755" h="2590800">
                <a:moveTo>
                  <a:pt x="4535393" y="38100"/>
                </a:moveTo>
                <a:lnTo>
                  <a:pt x="1568013" y="38100"/>
                </a:lnTo>
                <a:lnTo>
                  <a:pt x="1617125" y="25400"/>
                </a:lnTo>
                <a:lnTo>
                  <a:pt x="4484820" y="25400"/>
                </a:lnTo>
                <a:lnTo>
                  <a:pt x="4535393" y="38100"/>
                </a:lnTo>
                <a:close/>
              </a:path>
              <a:path w="7310755" h="2590800">
                <a:moveTo>
                  <a:pt x="4737691" y="50800"/>
                </a:moveTo>
                <a:lnTo>
                  <a:pt x="1469994" y="50800"/>
                </a:lnTo>
                <a:lnTo>
                  <a:pt x="1518968" y="38100"/>
                </a:lnTo>
                <a:lnTo>
                  <a:pt x="4585965" y="38100"/>
                </a:lnTo>
                <a:lnTo>
                  <a:pt x="4737691" y="50800"/>
                </a:lnTo>
                <a:close/>
              </a:path>
              <a:path w="7310755" h="2590800">
                <a:moveTo>
                  <a:pt x="5974328" y="50800"/>
                </a:moveTo>
                <a:lnTo>
                  <a:pt x="5871743" y="50800"/>
                </a:lnTo>
                <a:lnTo>
                  <a:pt x="5923131" y="38100"/>
                </a:lnTo>
                <a:lnTo>
                  <a:pt x="5974328" y="50800"/>
                </a:lnTo>
                <a:close/>
              </a:path>
              <a:path w="7310755" h="2590800">
                <a:moveTo>
                  <a:pt x="6379436" y="2590800"/>
                </a:moveTo>
                <a:lnTo>
                  <a:pt x="1415223" y="2590800"/>
                </a:lnTo>
                <a:lnTo>
                  <a:pt x="1366277" y="2578100"/>
                </a:lnTo>
                <a:lnTo>
                  <a:pt x="1317474" y="2578100"/>
                </a:lnTo>
                <a:lnTo>
                  <a:pt x="1123855" y="2527300"/>
                </a:lnTo>
                <a:lnTo>
                  <a:pt x="799612" y="2438400"/>
                </a:lnTo>
                <a:lnTo>
                  <a:pt x="754091" y="2413000"/>
                </a:lnTo>
                <a:lnTo>
                  <a:pt x="620443" y="2374900"/>
                </a:lnTo>
                <a:lnTo>
                  <a:pt x="577127" y="2349500"/>
                </a:lnTo>
                <a:lnTo>
                  <a:pt x="534556" y="2336800"/>
                </a:lnTo>
                <a:lnTo>
                  <a:pt x="492809" y="2311400"/>
                </a:lnTo>
                <a:lnTo>
                  <a:pt x="451965" y="2286000"/>
                </a:lnTo>
                <a:lnTo>
                  <a:pt x="412101" y="2260600"/>
                </a:lnTo>
                <a:lnTo>
                  <a:pt x="373296" y="2235200"/>
                </a:lnTo>
                <a:lnTo>
                  <a:pt x="335627" y="2209800"/>
                </a:lnTo>
                <a:lnTo>
                  <a:pt x="299172" y="2171700"/>
                </a:lnTo>
                <a:lnTo>
                  <a:pt x="264010" y="2146300"/>
                </a:lnTo>
                <a:lnTo>
                  <a:pt x="230219" y="2108200"/>
                </a:lnTo>
                <a:lnTo>
                  <a:pt x="197876" y="2070100"/>
                </a:lnTo>
                <a:lnTo>
                  <a:pt x="167060" y="2032000"/>
                </a:lnTo>
                <a:lnTo>
                  <a:pt x="143008" y="1993900"/>
                </a:lnTo>
                <a:lnTo>
                  <a:pt x="119876" y="1943100"/>
                </a:lnTo>
                <a:lnTo>
                  <a:pt x="97947" y="1905000"/>
                </a:lnTo>
                <a:lnTo>
                  <a:pt x="77506" y="1854200"/>
                </a:lnTo>
                <a:lnTo>
                  <a:pt x="58838" y="1803400"/>
                </a:lnTo>
                <a:lnTo>
                  <a:pt x="42227" y="1739900"/>
                </a:lnTo>
                <a:lnTo>
                  <a:pt x="27959" y="1689100"/>
                </a:lnTo>
                <a:lnTo>
                  <a:pt x="16317" y="1638300"/>
                </a:lnTo>
                <a:lnTo>
                  <a:pt x="7587" y="1587500"/>
                </a:lnTo>
                <a:lnTo>
                  <a:pt x="2053" y="1536700"/>
                </a:lnTo>
                <a:lnTo>
                  <a:pt x="0" y="1485900"/>
                </a:lnTo>
                <a:lnTo>
                  <a:pt x="948" y="1447800"/>
                </a:lnTo>
                <a:lnTo>
                  <a:pt x="4026" y="1422400"/>
                </a:lnTo>
                <a:lnTo>
                  <a:pt x="9134" y="1384300"/>
                </a:lnTo>
                <a:lnTo>
                  <a:pt x="16173" y="1333500"/>
                </a:lnTo>
                <a:lnTo>
                  <a:pt x="25044" y="1295400"/>
                </a:lnTo>
                <a:lnTo>
                  <a:pt x="35646" y="1244600"/>
                </a:lnTo>
                <a:lnTo>
                  <a:pt x="47881" y="1206500"/>
                </a:lnTo>
                <a:lnTo>
                  <a:pt x="61648" y="1155700"/>
                </a:lnTo>
                <a:lnTo>
                  <a:pt x="76848" y="1104900"/>
                </a:lnTo>
                <a:lnTo>
                  <a:pt x="93382" y="1054100"/>
                </a:lnTo>
                <a:lnTo>
                  <a:pt x="111150" y="1003300"/>
                </a:lnTo>
                <a:lnTo>
                  <a:pt x="130053" y="952500"/>
                </a:lnTo>
                <a:lnTo>
                  <a:pt x="149990" y="889000"/>
                </a:lnTo>
                <a:lnTo>
                  <a:pt x="170864" y="838200"/>
                </a:lnTo>
                <a:lnTo>
                  <a:pt x="192573" y="787400"/>
                </a:lnTo>
                <a:lnTo>
                  <a:pt x="215019" y="723900"/>
                </a:lnTo>
                <a:lnTo>
                  <a:pt x="248776" y="673100"/>
                </a:lnTo>
                <a:lnTo>
                  <a:pt x="281585" y="622300"/>
                </a:lnTo>
                <a:lnTo>
                  <a:pt x="313861" y="571500"/>
                </a:lnTo>
                <a:lnTo>
                  <a:pt x="346020" y="533400"/>
                </a:lnTo>
                <a:lnTo>
                  <a:pt x="378478" y="495300"/>
                </a:lnTo>
                <a:lnTo>
                  <a:pt x="411653" y="469900"/>
                </a:lnTo>
                <a:lnTo>
                  <a:pt x="445961" y="431800"/>
                </a:lnTo>
                <a:lnTo>
                  <a:pt x="481817" y="406400"/>
                </a:lnTo>
                <a:lnTo>
                  <a:pt x="519638" y="381000"/>
                </a:lnTo>
                <a:lnTo>
                  <a:pt x="559840" y="355600"/>
                </a:lnTo>
                <a:lnTo>
                  <a:pt x="602840" y="330200"/>
                </a:lnTo>
                <a:lnTo>
                  <a:pt x="649054" y="304800"/>
                </a:lnTo>
                <a:lnTo>
                  <a:pt x="696688" y="279400"/>
                </a:lnTo>
                <a:lnTo>
                  <a:pt x="744410" y="266700"/>
                </a:lnTo>
                <a:lnTo>
                  <a:pt x="840112" y="215900"/>
                </a:lnTo>
                <a:lnTo>
                  <a:pt x="888089" y="203200"/>
                </a:lnTo>
                <a:lnTo>
                  <a:pt x="936150" y="177800"/>
                </a:lnTo>
                <a:lnTo>
                  <a:pt x="1080819" y="139700"/>
                </a:lnTo>
                <a:lnTo>
                  <a:pt x="1129201" y="114300"/>
                </a:lnTo>
                <a:lnTo>
                  <a:pt x="1226197" y="88900"/>
                </a:lnTo>
                <a:lnTo>
                  <a:pt x="1274809" y="88900"/>
                </a:lnTo>
                <a:lnTo>
                  <a:pt x="1421089" y="50800"/>
                </a:lnTo>
                <a:lnTo>
                  <a:pt x="4788280" y="50800"/>
                </a:lnTo>
                <a:lnTo>
                  <a:pt x="4838880" y="63500"/>
                </a:lnTo>
                <a:lnTo>
                  <a:pt x="4990777" y="63500"/>
                </a:lnTo>
                <a:lnTo>
                  <a:pt x="5041450" y="76200"/>
                </a:lnTo>
                <a:lnTo>
                  <a:pt x="6273040" y="76200"/>
                </a:lnTo>
                <a:lnTo>
                  <a:pt x="6415074" y="114300"/>
                </a:lnTo>
                <a:lnTo>
                  <a:pt x="6461543" y="139700"/>
                </a:lnTo>
                <a:lnTo>
                  <a:pt x="6553022" y="165100"/>
                </a:lnTo>
                <a:lnTo>
                  <a:pt x="6642393" y="215900"/>
                </a:lnTo>
                <a:lnTo>
                  <a:pt x="6729460" y="266700"/>
                </a:lnTo>
                <a:lnTo>
                  <a:pt x="6814028" y="317500"/>
                </a:lnTo>
                <a:lnTo>
                  <a:pt x="6855314" y="342900"/>
                </a:lnTo>
                <a:lnTo>
                  <a:pt x="6895902" y="368300"/>
                </a:lnTo>
                <a:lnTo>
                  <a:pt x="6935768" y="406400"/>
                </a:lnTo>
                <a:lnTo>
                  <a:pt x="6972211" y="431800"/>
                </a:lnTo>
                <a:lnTo>
                  <a:pt x="7006695" y="469900"/>
                </a:lnTo>
                <a:lnTo>
                  <a:pt x="7039233" y="495300"/>
                </a:lnTo>
                <a:lnTo>
                  <a:pt x="7069842" y="533400"/>
                </a:lnTo>
                <a:lnTo>
                  <a:pt x="7098538" y="571500"/>
                </a:lnTo>
                <a:lnTo>
                  <a:pt x="7125336" y="609600"/>
                </a:lnTo>
                <a:lnTo>
                  <a:pt x="7150253" y="647700"/>
                </a:lnTo>
                <a:lnTo>
                  <a:pt x="7173303" y="685800"/>
                </a:lnTo>
                <a:lnTo>
                  <a:pt x="7194503" y="723900"/>
                </a:lnTo>
                <a:lnTo>
                  <a:pt x="7213869" y="762000"/>
                </a:lnTo>
                <a:lnTo>
                  <a:pt x="7231416" y="812800"/>
                </a:lnTo>
                <a:lnTo>
                  <a:pt x="7247160" y="850900"/>
                </a:lnTo>
                <a:lnTo>
                  <a:pt x="7261117" y="901700"/>
                </a:lnTo>
                <a:lnTo>
                  <a:pt x="7273302" y="939800"/>
                </a:lnTo>
                <a:lnTo>
                  <a:pt x="7283731" y="990600"/>
                </a:lnTo>
                <a:lnTo>
                  <a:pt x="7292421" y="1041400"/>
                </a:lnTo>
                <a:lnTo>
                  <a:pt x="7299387" y="1079500"/>
                </a:lnTo>
                <a:lnTo>
                  <a:pt x="7304644" y="1130300"/>
                </a:lnTo>
                <a:lnTo>
                  <a:pt x="7308209" y="1181100"/>
                </a:lnTo>
                <a:lnTo>
                  <a:pt x="7310096" y="1231900"/>
                </a:lnTo>
                <a:lnTo>
                  <a:pt x="7310323" y="1282700"/>
                </a:lnTo>
                <a:lnTo>
                  <a:pt x="7308904" y="1346200"/>
                </a:lnTo>
                <a:lnTo>
                  <a:pt x="7305856" y="1397000"/>
                </a:lnTo>
                <a:lnTo>
                  <a:pt x="7304920" y="1409700"/>
                </a:lnTo>
                <a:lnTo>
                  <a:pt x="7304358" y="1435100"/>
                </a:lnTo>
                <a:lnTo>
                  <a:pt x="7303945" y="1447800"/>
                </a:lnTo>
                <a:lnTo>
                  <a:pt x="7303458" y="1473200"/>
                </a:lnTo>
                <a:lnTo>
                  <a:pt x="7289807" y="1524000"/>
                </a:lnTo>
                <a:lnTo>
                  <a:pt x="7276381" y="1574800"/>
                </a:lnTo>
                <a:lnTo>
                  <a:pt x="7263105" y="1625600"/>
                </a:lnTo>
                <a:lnTo>
                  <a:pt x="7249903" y="1676400"/>
                </a:lnTo>
                <a:lnTo>
                  <a:pt x="7234716" y="1701800"/>
                </a:lnTo>
                <a:lnTo>
                  <a:pt x="7219529" y="1739900"/>
                </a:lnTo>
                <a:lnTo>
                  <a:pt x="7204941" y="1778000"/>
                </a:lnTo>
                <a:lnTo>
                  <a:pt x="7191553" y="1803400"/>
                </a:lnTo>
                <a:lnTo>
                  <a:pt x="7171717" y="1854200"/>
                </a:lnTo>
                <a:lnTo>
                  <a:pt x="7150350" y="1905000"/>
                </a:lnTo>
                <a:lnTo>
                  <a:pt x="7127489" y="1955800"/>
                </a:lnTo>
                <a:lnTo>
                  <a:pt x="7103169" y="1993900"/>
                </a:lnTo>
                <a:lnTo>
                  <a:pt x="7077426" y="2044700"/>
                </a:lnTo>
                <a:lnTo>
                  <a:pt x="7050298" y="2082800"/>
                </a:lnTo>
                <a:lnTo>
                  <a:pt x="7021820" y="2120900"/>
                </a:lnTo>
                <a:lnTo>
                  <a:pt x="6992029" y="2159000"/>
                </a:lnTo>
                <a:lnTo>
                  <a:pt x="6960961" y="2197100"/>
                </a:lnTo>
                <a:lnTo>
                  <a:pt x="6928653" y="2235200"/>
                </a:lnTo>
                <a:lnTo>
                  <a:pt x="6895141" y="2260600"/>
                </a:lnTo>
                <a:lnTo>
                  <a:pt x="6860461" y="2298700"/>
                </a:lnTo>
                <a:lnTo>
                  <a:pt x="6824650" y="2336800"/>
                </a:lnTo>
                <a:lnTo>
                  <a:pt x="6787743" y="2362200"/>
                </a:lnTo>
                <a:lnTo>
                  <a:pt x="6749779" y="2387600"/>
                </a:lnTo>
                <a:lnTo>
                  <a:pt x="6710791" y="2413000"/>
                </a:lnTo>
                <a:lnTo>
                  <a:pt x="6670818" y="2438400"/>
                </a:lnTo>
                <a:lnTo>
                  <a:pt x="6629896" y="2463800"/>
                </a:lnTo>
                <a:lnTo>
                  <a:pt x="6588060" y="2489200"/>
                </a:lnTo>
                <a:lnTo>
                  <a:pt x="6505761" y="2540000"/>
                </a:lnTo>
                <a:lnTo>
                  <a:pt x="6464036" y="2552700"/>
                </a:lnTo>
                <a:lnTo>
                  <a:pt x="6421928" y="2578100"/>
                </a:lnTo>
                <a:lnTo>
                  <a:pt x="6379436" y="2590800"/>
                </a:lnTo>
                <a:close/>
              </a:path>
              <a:path w="7310755" h="2590800">
                <a:moveTo>
                  <a:pt x="6176406" y="63500"/>
                </a:moveTo>
                <a:lnTo>
                  <a:pt x="5561669" y="63500"/>
                </a:lnTo>
                <a:lnTo>
                  <a:pt x="5613356" y="50800"/>
                </a:lnTo>
                <a:lnTo>
                  <a:pt x="6126373" y="50800"/>
                </a:lnTo>
                <a:lnTo>
                  <a:pt x="6176406" y="63500"/>
                </a:lnTo>
                <a:close/>
              </a:path>
              <a:path w="7310755" h="2590800">
                <a:moveTo>
                  <a:pt x="6273040" y="76200"/>
                </a:moveTo>
                <a:lnTo>
                  <a:pt x="5300143" y="76200"/>
                </a:lnTo>
                <a:lnTo>
                  <a:pt x="5352950" y="63500"/>
                </a:lnTo>
                <a:lnTo>
                  <a:pt x="6224901" y="63500"/>
                </a:lnTo>
                <a:lnTo>
                  <a:pt x="6273040" y="76200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0408173" y="8024080"/>
            <a:ext cx="1197860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50"/>
              </a:lnSpc>
            </a:pPr>
            <a:r>
              <a:rPr sz="3650" spc="-685" dirty="0">
                <a:latin typeface="Malgun Gothic"/>
                <a:cs typeface="Malgun Gothic"/>
              </a:rPr>
              <a:t>오</a:t>
            </a:r>
            <a:r>
              <a:rPr sz="3650" spc="-805" dirty="0">
                <a:latin typeface="Malgun Gothic"/>
                <a:cs typeface="Malgun Gothic"/>
              </a:rPr>
              <a:t>유</a:t>
            </a:r>
            <a:r>
              <a:rPr sz="3650" spc="-770" dirty="0">
                <a:latin typeface="Malgun Gothic"/>
                <a:cs typeface="Malgun Gothic"/>
              </a:rPr>
              <a:t>진</a:t>
            </a:r>
            <a:endParaRPr sz="3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48285" y="8736325"/>
            <a:ext cx="6872605" cy="11652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1120" algn="ctr">
              <a:lnSpc>
                <a:spcPct val="100000"/>
              </a:lnSpc>
              <a:spcBef>
                <a:spcPts val="505"/>
              </a:spcBef>
            </a:pPr>
            <a:r>
              <a:rPr sz="2150" spc="-355" dirty="0">
                <a:latin typeface="Malgun Gothic"/>
                <a:cs typeface="Malgun Gothic"/>
              </a:rPr>
              <a:t>배</a:t>
            </a:r>
            <a:r>
              <a:rPr sz="2150" spc="-365" dirty="0">
                <a:latin typeface="Malgun Gothic"/>
                <a:cs typeface="Malgun Gothic"/>
              </a:rPr>
              <a:t>운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80" dirty="0">
                <a:latin typeface="Malgun Gothic"/>
                <a:cs typeface="Malgun Gothic"/>
              </a:rPr>
              <a:t>내</a:t>
            </a:r>
            <a:r>
              <a:rPr sz="2150" spc="-475" dirty="0">
                <a:latin typeface="Malgun Gothic"/>
                <a:cs typeface="Malgun Gothic"/>
              </a:rPr>
              <a:t>용</a:t>
            </a:r>
            <a:r>
              <a:rPr sz="2150" spc="-420" dirty="0">
                <a:latin typeface="Malgun Gothic"/>
                <a:cs typeface="Malgun Gothic"/>
              </a:rPr>
              <a:t>을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55" dirty="0">
                <a:latin typeface="Malgun Gothic"/>
                <a:cs typeface="Malgun Gothic"/>
              </a:rPr>
              <a:t>다</a:t>
            </a:r>
            <a:r>
              <a:rPr sz="2150" spc="-515" dirty="0">
                <a:latin typeface="Malgun Gothic"/>
                <a:cs typeface="Malgun Gothic"/>
              </a:rPr>
              <a:t>시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70" dirty="0">
                <a:latin typeface="Malgun Gothic"/>
                <a:cs typeface="Malgun Gothic"/>
              </a:rPr>
              <a:t>공</a:t>
            </a:r>
            <a:r>
              <a:rPr sz="2150" spc="-465" dirty="0">
                <a:latin typeface="Malgun Gothic"/>
                <a:cs typeface="Malgun Gothic"/>
              </a:rPr>
              <a:t>부</a:t>
            </a:r>
            <a:r>
              <a:rPr sz="2150" spc="-355" dirty="0">
                <a:latin typeface="Malgun Gothic"/>
                <a:cs typeface="Malgun Gothic"/>
              </a:rPr>
              <a:t>하</a:t>
            </a:r>
            <a:r>
              <a:rPr sz="2150" spc="-440" dirty="0">
                <a:latin typeface="Malgun Gothic"/>
                <a:cs typeface="Malgun Gothic"/>
              </a:rPr>
              <a:t>는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520" dirty="0">
                <a:latin typeface="Malgun Gothic"/>
                <a:cs typeface="Malgun Gothic"/>
              </a:rPr>
              <a:t>시</a:t>
            </a:r>
            <a:r>
              <a:rPr sz="2150" spc="-300" dirty="0">
                <a:latin typeface="Malgun Gothic"/>
                <a:cs typeface="Malgun Gothic"/>
              </a:rPr>
              <a:t>간</a:t>
            </a:r>
            <a:r>
              <a:rPr sz="2150" spc="-420" dirty="0">
                <a:latin typeface="Malgun Gothic"/>
                <a:cs typeface="Malgun Gothic"/>
              </a:rPr>
              <a:t>이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55" dirty="0">
                <a:latin typeface="Malgun Gothic"/>
                <a:cs typeface="Malgun Gothic"/>
              </a:rPr>
              <a:t>되</a:t>
            </a:r>
            <a:r>
              <a:rPr sz="2150" spc="-415" dirty="0">
                <a:latin typeface="Malgun Gothic"/>
                <a:cs typeface="Malgun Gothic"/>
              </a:rPr>
              <a:t>어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75" dirty="0">
                <a:latin typeface="Malgun Gothic"/>
                <a:cs typeface="Malgun Gothic"/>
              </a:rPr>
              <a:t>좋</a:t>
            </a:r>
            <a:r>
              <a:rPr sz="2150" spc="-280" dirty="0">
                <a:latin typeface="Malgun Gothic"/>
                <a:cs typeface="Malgun Gothic"/>
              </a:rPr>
              <a:t>았</a:t>
            </a:r>
            <a:r>
              <a:rPr sz="2150" spc="-390" dirty="0">
                <a:latin typeface="Malgun Gothic"/>
                <a:cs typeface="Malgun Gothic"/>
              </a:rPr>
              <a:t>고</a:t>
            </a:r>
            <a:r>
              <a:rPr sz="2150" spc="145" dirty="0">
                <a:latin typeface="Malgun Gothic"/>
                <a:cs typeface="Malgun Gothic"/>
              </a:rPr>
              <a:t>,</a:t>
            </a:r>
            <a:endParaRPr sz="2150">
              <a:latin typeface="Malgun Gothic"/>
              <a:cs typeface="Malgun Gothic"/>
            </a:endParaRPr>
          </a:p>
          <a:p>
            <a:pPr marL="12700" marR="5080" algn="ctr">
              <a:lnSpc>
                <a:spcPct val="115900"/>
              </a:lnSpc>
            </a:pPr>
            <a:r>
              <a:rPr sz="2150" spc="-470" dirty="0">
                <a:latin typeface="Malgun Gothic"/>
                <a:cs typeface="Malgun Gothic"/>
              </a:rPr>
              <a:t>혼</a:t>
            </a:r>
            <a:r>
              <a:rPr sz="2150" spc="-335" dirty="0">
                <a:latin typeface="Malgun Gothic"/>
                <a:cs typeface="Malgun Gothic"/>
              </a:rPr>
              <a:t>자</a:t>
            </a:r>
            <a:r>
              <a:rPr sz="2150" spc="-350" dirty="0">
                <a:latin typeface="Malgun Gothic"/>
                <a:cs typeface="Malgun Gothic"/>
              </a:rPr>
              <a:t>가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55" dirty="0">
                <a:latin typeface="Malgun Gothic"/>
                <a:cs typeface="Malgun Gothic"/>
              </a:rPr>
              <a:t>아</a:t>
            </a:r>
            <a:r>
              <a:rPr sz="2150" spc="-450" dirty="0">
                <a:latin typeface="Malgun Gothic"/>
                <a:cs typeface="Malgun Gothic"/>
              </a:rPr>
              <a:t>닌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09" dirty="0">
                <a:latin typeface="Malgun Gothic"/>
                <a:cs typeface="Malgun Gothic"/>
              </a:rPr>
              <a:t>팀</a:t>
            </a:r>
            <a:r>
              <a:rPr sz="2150" spc="-355" dirty="0">
                <a:latin typeface="Malgun Gothic"/>
                <a:cs typeface="Malgun Gothic"/>
              </a:rPr>
              <a:t>원</a:t>
            </a:r>
            <a:r>
              <a:rPr sz="2150" spc="-425" dirty="0">
                <a:latin typeface="Malgun Gothic"/>
                <a:cs typeface="Malgun Gothic"/>
              </a:rPr>
              <a:t>들</a:t>
            </a:r>
            <a:r>
              <a:rPr sz="2150" spc="-275" dirty="0">
                <a:latin typeface="Malgun Gothic"/>
                <a:cs typeface="Malgun Gothic"/>
              </a:rPr>
              <a:t>과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55" dirty="0">
                <a:latin typeface="Malgun Gothic"/>
                <a:cs typeface="Malgun Gothic"/>
              </a:rPr>
              <a:t>대</a:t>
            </a:r>
            <a:r>
              <a:rPr sz="2150" spc="-305" dirty="0">
                <a:latin typeface="Malgun Gothic"/>
                <a:cs typeface="Malgun Gothic"/>
              </a:rPr>
              <a:t>화</a:t>
            </a:r>
            <a:r>
              <a:rPr sz="2150" spc="-355" dirty="0">
                <a:latin typeface="Malgun Gothic"/>
                <a:cs typeface="Malgun Gothic"/>
              </a:rPr>
              <a:t>하</a:t>
            </a:r>
            <a:r>
              <a:rPr sz="2150" spc="-470" dirty="0">
                <a:latin typeface="Malgun Gothic"/>
                <a:cs typeface="Malgun Gothic"/>
              </a:rPr>
              <a:t>며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90" dirty="0">
                <a:latin typeface="Malgun Gothic"/>
                <a:cs typeface="Malgun Gothic"/>
              </a:rPr>
              <a:t>오</a:t>
            </a:r>
            <a:r>
              <a:rPr sz="2150" spc="-459" dirty="0">
                <a:latin typeface="Malgun Gothic"/>
                <a:cs typeface="Malgun Gothic"/>
              </a:rPr>
              <a:t>류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55" dirty="0">
                <a:latin typeface="Malgun Gothic"/>
                <a:cs typeface="Malgun Gothic"/>
              </a:rPr>
              <a:t>없</a:t>
            </a:r>
            <a:r>
              <a:rPr sz="2150" spc="-420" dirty="0">
                <a:latin typeface="Malgun Gothic"/>
                <a:cs typeface="Malgun Gothic"/>
              </a:rPr>
              <a:t>이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20" dirty="0">
                <a:latin typeface="Malgun Gothic"/>
                <a:cs typeface="Malgun Gothic"/>
              </a:rPr>
              <a:t>결</a:t>
            </a:r>
            <a:r>
              <a:rPr sz="2150" spc="-280" dirty="0">
                <a:latin typeface="Malgun Gothic"/>
                <a:cs typeface="Malgun Gothic"/>
              </a:rPr>
              <a:t>과</a:t>
            </a:r>
            <a:r>
              <a:rPr sz="2150" spc="-370" dirty="0">
                <a:latin typeface="Malgun Gothic"/>
                <a:cs typeface="Malgun Gothic"/>
              </a:rPr>
              <a:t>물</a:t>
            </a:r>
            <a:r>
              <a:rPr sz="2150" spc="-420" dirty="0">
                <a:latin typeface="Malgun Gothic"/>
                <a:cs typeface="Malgun Gothic"/>
              </a:rPr>
              <a:t>을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10" dirty="0">
                <a:latin typeface="Malgun Gothic"/>
                <a:cs typeface="Malgun Gothic"/>
              </a:rPr>
              <a:t>만</a:t>
            </a:r>
            <a:r>
              <a:rPr sz="2150" spc="-425" dirty="0">
                <a:latin typeface="Malgun Gothic"/>
                <a:cs typeface="Malgun Gothic"/>
              </a:rPr>
              <a:t>들</a:t>
            </a:r>
            <a:r>
              <a:rPr sz="2150" spc="-415" dirty="0">
                <a:latin typeface="Malgun Gothic"/>
                <a:cs typeface="Malgun Gothic"/>
              </a:rPr>
              <a:t>어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80" dirty="0">
                <a:latin typeface="Malgun Gothic"/>
                <a:cs typeface="Malgun Gothic"/>
              </a:rPr>
              <a:t>내</a:t>
            </a:r>
            <a:r>
              <a:rPr sz="2150" spc="-445" dirty="0">
                <a:latin typeface="Malgun Gothic"/>
                <a:cs typeface="Malgun Gothic"/>
              </a:rPr>
              <a:t>는</a:t>
            </a:r>
            <a:r>
              <a:rPr sz="2150" spc="-425" dirty="0">
                <a:latin typeface="Malgun Gothic"/>
                <a:cs typeface="Malgun Gothic"/>
              </a:rPr>
              <a:t>것</a:t>
            </a:r>
            <a:r>
              <a:rPr sz="2150" spc="-240" dirty="0">
                <a:latin typeface="Malgun Gothic"/>
                <a:cs typeface="Malgun Gothic"/>
              </a:rPr>
              <a:t>이  </a:t>
            </a:r>
            <a:r>
              <a:rPr sz="2150" spc="-355" dirty="0">
                <a:latin typeface="Malgun Gothic"/>
                <a:cs typeface="Malgun Gothic"/>
              </a:rPr>
              <a:t>가</a:t>
            </a:r>
            <a:r>
              <a:rPr sz="2150" spc="-280" dirty="0">
                <a:latin typeface="Malgun Gothic"/>
                <a:cs typeface="Malgun Gothic"/>
              </a:rPr>
              <a:t>장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70" dirty="0">
                <a:latin typeface="Malgun Gothic"/>
                <a:cs typeface="Malgun Gothic"/>
              </a:rPr>
              <a:t>중</a:t>
            </a:r>
            <a:r>
              <a:rPr sz="2150" spc="-390" dirty="0">
                <a:latin typeface="Malgun Gothic"/>
                <a:cs typeface="Malgun Gothic"/>
              </a:rPr>
              <a:t>요</a:t>
            </a:r>
            <a:r>
              <a:rPr sz="2150" spc="-355" dirty="0">
                <a:latin typeface="Malgun Gothic"/>
                <a:cs typeface="Malgun Gothic"/>
              </a:rPr>
              <a:t>하다</a:t>
            </a:r>
            <a:r>
              <a:rPr sz="2150" spc="-440" dirty="0">
                <a:latin typeface="Malgun Gothic"/>
                <a:cs typeface="Malgun Gothic"/>
              </a:rPr>
              <a:t>는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425" dirty="0">
                <a:latin typeface="Malgun Gothic"/>
                <a:cs typeface="Malgun Gothic"/>
              </a:rPr>
              <a:t>것</a:t>
            </a:r>
            <a:r>
              <a:rPr sz="2150" spc="-420" dirty="0">
                <a:latin typeface="Malgun Gothic"/>
                <a:cs typeface="Malgun Gothic"/>
              </a:rPr>
              <a:t>을</a:t>
            </a:r>
            <a:r>
              <a:rPr sz="2150" spc="-195" dirty="0">
                <a:latin typeface="Malgun Gothic"/>
                <a:cs typeface="Malgun Gothic"/>
              </a:rPr>
              <a:t> </a:t>
            </a:r>
            <a:r>
              <a:rPr sz="2150" spc="-355" dirty="0">
                <a:latin typeface="Malgun Gothic"/>
                <a:cs typeface="Malgun Gothic"/>
              </a:rPr>
              <a:t>배웠다</a:t>
            </a:r>
            <a:r>
              <a:rPr sz="2150" spc="-40" dirty="0">
                <a:latin typeface="Malgun Gothic"/>
                <a:cs typeface="Malgun Gothic"/>
              </a:rPr>
              <a:t>.</a:t>
            </a:r>
            <a:endParaRPr sz="2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5438" y="3811968"/>
            <a:ext cx="6150610" cy="2259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650" spc="-2755" dirty="0"/>
              <a:t>보</a:t>
            </a:r>
            <a:r>
              <a:rPr sz="14650" spc="-2255" dirty="0"/>
              <a:t>완</a:t>
            </a:r>
            <a:r>
              <a:rPr sz="14650" spc="-1989" dirty="0"/>
              <a:t>할</a:t>
            </a:r>
            <a:r>
              <a:rPr sz="14650" spc="-3395" dirty="0"/>
              <a:t>점</a:t>
            </a:r>
            <a:endParaRPr sz="146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4503" y="2205185"/>
            <a:ext cx="7310755" cy="2858135"/>
          </a:xfrm>
          <a:custGeom>
            <a:avLst/>
            <a:gdLst/>
            <a:ahLst/>
            <a:cxnLst/>
            <a:rect l="l" t="t" r="r" b="b"/>
            <a:pathLst>
              <a:path w="7310755" h="2858135">
                <a:moveTo>
                  <a:pt x="5064013" y="2857689"/>
                </a:moveTo>
                <a:lnTo>
                  <a:pt x="5015073" y="2857592"/>
                </a:lnTo>
                <a:lnTo>
                  <a:pt x="4966116" y="2856658"/>
                </a:lnTo>
                <a:lnTo>
                  <a:pt x="4917139" y="2854871"/>
                </a:lnTo>
                <a:lnTo>
                  <a:pt x="4868143" y="2852215"/>
                </a:lnTo>
                <a:lnTo>
                  <a:pt x="4819128" y="2848675"/>
                </a:lnTo>
                <a:lnTo>
                  <a:pt x="4770094" y="2844235"/>
                </a:lnTo>
                <a:lnTo>
                  <a:pt x="4721040" y="2838880"/>
                </a:lnTo>
                <a:lnTo>
                  <a:pt x="4671965" y="2832595"/>
                </a:lnTo>
                <a:lnTo>
                  <a:pt x="4622870" y="2825364"/>
                </a:lnTo>
                <a:lnTo>
                  <a:pt x="4573754" y="2817172"/>
                </a:lnTo>
                <a:lnTo>
                  <a:pt x="4475172" y="2799334"/>
                </a:lnTo>
                <a:lnTo>
                  <a:pt x="4130446" y="2734774"/>
                </a:lnTo>
                <a:lnTo>
                  <a:pt x="4031885" y="2716826"/>
                </a:lnTo>
                <a:lnTo>
                  <a:pt x="3982570" y="2708102"/>
                </a:lnTo>
                <a:lnTo>
                  <a:pt x="3933225" y="2699590"/>
                </a:lnTo>
                <a:lnTo>
                  <a:pt x="3883846" y="2691323"/>
                </a:lnTo>
                <a:lnTo>
                  <a:pt x="3834428" y="2683334"/>
                </a:lnTo>
                <a:lnTo>
                  <a:pt x="3784966" y="2675657"/>
                </a:lnTo>
                <a:lnTo>
                  <a:pt x="3735455" y="2668326"/>
                </a:lnTo>
                <a:lnTo>
                  <a:pt x="3685892" y="2661373"/>
                </a:lnTo>
                <a:lnTo>
                  <a:pt x="3636270" y="2654833"/>
                </a:lnTo>
                <a:lnTo>
                  <a:pt x="3586586" y="2648739"/>
                </a:lnTo>
                <a:lnTo>
                  <a:pt x="3536834" y="2643124"/>
                </a:lnTo>
                <a:lnTo>
                  <a:pt x="3487010" y="2638022"/>
                </a:lnTo>
                <a:lnTo>
                  <a:pt x="3437110" y="2633466"/>
                </a:lnTo>
                <a:lnTo>
                  <a:pt x="3386486" y="2629415"/>
                </a:lnTo>
                <a:lnTo>
                  <a:pt x="3335769" y="2625952"/>
                </a:lnTo>
                <a:lnTo>
                  <a:pt x="3284965" y="2623041"/>
                </a:lnTo>
                <a:lnTo>
                  <a:pt x="3234082" y="2620646"/>
                </a:lnTo>
                <a:lnTo>
                  <a:pt x="3183124" y="2618730"/>
                </a:lnTo>
                <a:lnTo>
                  <a:pt x="3132099" y="2617258"/>
                </a:lnTo>
                <a:lnTo>
                  <a:pt x="3081013" y="2616194"/>
                </a:lnTo>
                <a:lnTo>
                  <a:pt x="3029872" y="2615502"/>
                </a:lnTo>
                <a:lnTo>
                  <a:pt x="2978682" y="2615145"/>
                </a:lnTo>
                <a:lnTo>
                  <a:pt x="2927450" y="2615088"/>
                </a:lnTo>
                <a:lnTo>
                  <a:pt x="2876182" y="2615295"/>
                </a:lnTo>
                <a:lnTo>
                  <a:pt x="2824884" y="2615730"/>
                </a:lnTo>
                <a:lnTo>
                  <a:pt x="2722224" y="2617138"/>
                </a:lnTo>
                <a:lnTo>
                  <a:pt x="2414186" y="2623085"/>
                </a:lnTo>
                <a:lnTo>
                  <a:pt x="2111044" y="2627975"/>
                </a:lnTo>
                <a:lnTo>
                  <a:pt x="2060929" y="2628682"/>
                </a:lnTo>
                <a:lnTo>
                  <a:pt x="2010847" y="2629211"/>
                </a:lnTo>
                <a:lnTo>
                  <a:pt x="1960804" y="2629496"/>
                </a:lnTo>
                <a:lnTo>
                  <a:pt x="1910808" y="2629473"/>
                </a:lnTo>
                <a:lnTo>
                  <a:pt x="1860868" y="2629075"/>
                </a:lnTo>
                <a:lnTo>
                  <a:pt x="1810992" y="2628237"/>
                </a:lnTo>
                <a:lnTo>
                  <a:pt x="1761187" y="2626894"/>
                </a:lnTo>
                <a:lnTo>
                  <a:pt x="1711461" y="2624980"/>
                </a:lnTo>
                <a:lnTo>
                  <a:pt x="1661823" y="2622429"/>
                </a:lnTo>
                <a:lnTo>
                  <a:pt x="1612280" y="2619177"/>
                </a:lnTo>
                <a:lnTo>
                  <a:pt x="1562841" y="2615156"/>
                </a:lnTo>
                <a:lnTo>
                  <a:pt x="1513513" y="2610303"/>
                </a:lnTo>
                <a:lnTo>
                  <a:pt x="1464304" y="2604552"/>
                </a:lnTo>
                <a:lnTo>
                  <a:pt x="1415223" y="2597836"/>
                </a:lnTo>
                <a:lnTo>
                  <a:pt x="1366276" y="2590090"/>
                </a:lnTo>
                <a:lnTo>
                  <a:pt x="1317474" y="2581250"/>
                </a:lnTo>
                <a:lnTo>
                  <a:pt x="1268822" y="2571249"/>
                </a:lnTo>
                <a:lnTo>
                  <a:pt x="1220330" y="2560021"/>
                </a:lnTo>
                <a:lnTo>
                  <a:pt x="1172005" y="2547502"/>
                </a:lnTo>
                <a:lnTo>
                  <a:pt x="1123855" y="2533626"/>
                </a:lnTo>
                <a:lnTo>
                  <a:pt x="1077481" y="2519786"/>
                </a:lnTo>
                <a:lnTo>
                  <a:pt x="1030995" y="2506292"/>
                </a:lnTo>
                <a:lnTo>
                  <a:pt x="937998" y="2479737"/>
                </a:lnTo>
                <a:lnTo>
                  <a:pt x="891644" y="2466373"/>
                </a:lnTo>
                <a:lnTo>
                  <a:pt x="845489" y="2452749"/>
                </a:lnTo>
                <a:lnTo>
                  <a:pt x="799612" y="2438713"/>
                </a:lnTo>
                <a:lnTo>
                  <a:pt x="754091" y="2424115"/>
                </a:lnTo>
                <a:lnTo>
                  <a:pt x="709003" y="2408801"/>
                </a:lnTo>
                <a:lnTo>
                  <a:pt x="664428" y="2392621"/>
                </a:lnTo>
                <a:lnTo>
                  <a:pt x="620443" y="2375422"/>
                </a:lnTo>
                <a:lnTo>
                  <a:pt x="577127" y="2357054"/>
                </a:lnTo>
                <a:lnTo>
                  <a:pt x="534556" y="2337365"/>
                </a:lnTo>
                <a:lnTo>
                  <a:pt x="492809" y="2316202"/>
                </a:lnTo>
                <a:lnTo>
                  <a:pt x="451965" y="2293414"/>
                </a:lnTo>
                <a:lnTo>
                  <a:pt x="412101" y="2268850"/>
                </a:lnTo>
                <a:lnTo>
                  <a:pt x="373296" y="2242358"/>
                </a:lnTo>
                <a:lnTo>
                  <a:pt x="335627" y="2213787"/>
                </a:lnTo>
                <a:lnTo>
                  <a:pt x="299172" y="2182984"/>
                </a:lnTo>
                <a:lnTo>
                  <a:pt x="264010" y="2149798"/>
                </a:lnTo>
                <a:lnTo>
                  <a:pt x="230219" y="2114077"/>
                </a:lnTo>
                <a:lnTo>
                  <a:pt x="197876" y="2075671"/>
                </a:lnTo>
                <a:lnTo>
                  <a:pt x="167060" y="2034426"/>
                </a:lnTo>
                <a:lnTo>
                  <a:pt x="143008" y="1996844"/>
                </a:lnTo>
                <a:lnTo>
                  <a:pt x="119876" y="1954020"/>
                </a:lnTo>
                <a:lnTo>
                  <a:pt x="97947" y="1906929"/>
                </a:lnTo>
                <a:lnTo>
                  <a:pt x="77506" y="1856547"/>
                </a:lnTo>
                <a:lnTo>
                  <a:pt x="58838" y="1803850"/>
                </a:lnTo>
                <a:lnTo>
                  <a:pt x="42227" y="1749814"/>
                </a:lnTo>
                <a:lnTo>
                  <a:pt x="27959" y="1695414"/>
                </a:lnTo>
                <a:lnTo>
                  <a:pt x="16317" y="1641626"/>
                </a:lnTo>
                <a:lnTo>
                  <a:pt x="7587" y="1589426"/>
                </a:lnTo>
                <a:lnTo>
                  <a:pt x="2053" y="1539789"/>
                </a:lnTo>
                <a:lnTo>
                  <a:pt x="0" y="1493692"/>
                </a:lnTo>
                <a:lnTo>
                  <a:pt x="948" y="1459766"/>
                </a:lnTo>
                <a:lnTo>
                  <a:pt x="9134" y="1384656"/>
                </a:lnTo>
                <a:lnTo>
                  <a:pt x="16173" y="1343745"/>
                </a:lnTo>
                <a:lnTo>
                  <a:pt x="25044" y="1300779"/>
                </a:lnTo>
                <a:lnTo>
                  <a:pt x="35646" y="1255896"/>
                </a:lnTo>
                <a:lnTo>
                  <a:pt x="47881" y="1209233"/>
                </a:lnTo>
                <a:lnTo>
                  <a:pt x="61648" y="1160925"/>
                </a:lnTo>
                <a:lnTo>
                  <a:pt x="76848" y="1111111"/>
                </a:lnTo>
                <a:lnTo>
                  <a:pt x="93382" y="1059926"/>
                </a:lnTo>
                <a:lnTo>
                  <a:pt x="111150" y="1007508"/>
                </a:lnTo>
                <a:lnTo>
                  <a:pt x="130053" y="953994"/>
                </a:lnTo>
                <a:lnTo>
                  <a:pt x="149990" y="899521"/>
                </a:lnTo>
                <a:lnTo>
                  <a:pt x="170864" y="844225"/>
                </a:lnTo>
                <a:lnTo>
                  <a:pt x="192573" y="788243"/>
                </a:lnTo>
                <a:lnTo>
                  <a:pt x="215019" y="731713"/>
                </a:lnTo>
                <a:lnTo>
                  <a:pt x="248776" y="675689"/>
                </a:lnTo>
                <a:lnTo>
                  <a:pt x="281585" y="625442"/>
                </a:lnTo>
                <a:lnTo>
                  <a:pt x="313861" y="580393"/>
                </a:lnTo>
                <a:lnTo>
                  <a:pt x="346020" y="539961"/>
                </a:lnTo>
                <a:lnTo>
                  <a:pt x="378478" y="503567"/>
                </a:lnTo>
                <a:lnTo>
                  <a:pt x="411653" y="470631"/>
                </a:lnTo>
                <a:lnTo>
                  <a:pt x="445961" y="440574"/>
                </a:lnTo>
                <a:lnTo>
                  <a:pt x="481817" y="412816"/>
                </a:lnTo>
                <a:lnTo>
                  <a:pt x="519638" y="386778"/>
                </a:lnTo>
                <a:lnTo>
                  <a:pt x="559840" y="361879"/>
                </a:lnTo>
                <a:lnTo>
                  <a:pt x="602840" y="337541"/>
                </a:lnTo>
                <a:lnTo>
                  <a:pt x="649054" y="313183"/>
                </a:lnTo>
                <a:lnTo>
                  <a:pt x="696688" y="289404"/>
                </a:lnTo>
                <a:lnTo>
                  <a:pt x="744410" y="266831"/>
                </a:lnTo>
                <a:lnTo>
                  <a:pt x="792219" y="245435"/>
                </a:lnTo>
                <a:lnTo>
                  <a:pt x="840112" y="225186"/>
                </a:lnTo>
                <a:lnTo>
                  <a:pt x="888089" y="206056"/>
                </a:lnTo>
                <a:lnTo>
                  <a:pt x="936150" y="188015"/>
                </a:lnTo>
                <a:lnTo>
                  <a:pt x="984292" y="171034"/>
                </a:lnTo>
                <a:lnTo>
                  <a:pt x="1032515" y="155084"/>
                </a:lnTo>
                <a:lnTo>
                  <a:pt x="1080818" y="140136"/>
                </a:lnTo>
                <a:lnTo>
                  <a:pt x="1129201" y="126161"/>
                </a:lnTo>
                <a:lnTo>
                  <a:pt x="1177660" y="113129"/>
                </a:lnTo>
                <a:lnTo>
                  <a:pt x="1226197" y="101011"/>
                </a:lnTo>
                <a:lnTo>
                  <a:pt x="1274809" y="89778"/>
                </a:lnTo>
                <a:lnTo>
                  <a:pt x="1323496" y="79402"/>
                </a:lnTo>
                <a:lnTo>
                  <a:pt x="1372256" y="69852"/>
                </a:lnTo>
                <a:lnTo>
                  <a:pt x="1421089" y="61099"/>
                </a:lnTo>
                <a:lnTo>
                  <a:pt x="1469994" y="53116"/>
                </a:lnTo>
                <a:lnTo>
                  <a:pt x="1518968" y="45871"/>
                </a:lnTo>
                <a:lnTo>
                  <a:pt x="1568013" y="39337"/>
                </a:lnTo>
                <a:lnTo>
                  <a:pt x="1617125" y="33483"/>
                </a:lnTo>
                <a:lnTo>
                  <a:pt x="1666305" y="28282"/>
                </a:lnTo>
                <a:lnTo>
                  <a:pt x="1715551" y="23703"/>
                </a:lnTo>
                <a:lnTo>
                  <a:pt x="1764862" y="19718"/>
                </a:lnTo>
                <a:lnTo>
                  <a:pt x="1814237" y="16296"/>
                </a:lnTo>
                <a:lnTo>
                  <a:pt x="1863676" y="13410"/>
                </a:lnTo>
                <a:lnTo>
                  <a:pt x="1913176" y="11030"/>
                </a:lnTo>
                <a:lnTo>
                  <a:pt x="1962737" y="9127"/>
                </a:lnTo>
                <a:lnTo>
                  <a:pt x="2012358" y="7672"/>
                </a:lnTo>
                <a:lnTo>
                  <a:pt x="2062039" y="6635"/>
                </a:lnTo>
                <a:lnTo>
                  <a:pt x="2111776" y="5987"/>
                </a:lnTo>
                <a:lnTo>
                  <a:pt x="2161571" y="5699"/>
                </a:lnTo>
                <a:lnTo>
                  <a:pt x="2211421" y="5743"/>
                </a:lnTo>
                <a:lnTo>
                  <a:pt x="2261326" y="6088"/>
                </a:lnTo>
                <a:lnTo>
                  <a:pt x="2311285" y="6706"/>
                </a:lnTo>
                <a:lnTo>
                  <a:pt x="2361296" y="7567"/>
                </a:lnTo>
                <a:lnTo>
                  <a:pt x="2411359" y="8643"/>
                </a:lnTo>
                <a:lnTo>
                  <a:pt x="2511634" y="11321"/>
                </a:lnTo>
                <a:lnTo>
                  <a:pt x="2561845" y="12864"/>
                </a:lnTo>
                <a:lnTo>
                  <a:pt x="2612224" y="14217"/>
                </a:lnTo>
                <a:lnTo>
                  <a:pt x="2662642" y="15163"/>
                </a:lnTo>
                <a:lnTo>
                  <a:pt x="2713096" y="15736"/>
                </a:lnTo>
                <a:lnTo>
                  <a:pt x="2763585" y="15970"/>
                </a:lnTo>
                <a:lnTo>
                  <a:pt x="2814103" y="15897"/>
                </a:lnTo>
                <a:lnTo>
                  <a:pt x="2864649" y="15551"/>
                </a:lnTo>
                <a:lnTo>
                  <a:pt x="2915220" y="14965"/>
                </a:lnTo>
                <a:lnTo>
                  <a:pt x="2965813" y="14172"/>
                </a:lnTo>
                <a:lnTo>
                  <a:pt x="3067050" y="12099"/>
                </a:lnTo>
                <a:lnTo>
                  <a:pt x="3370967" y="4381"/>
                </a:lnTo>
                <a:lnTo>
                  <a:pt x="3472262" y="2195"/>
                </a:lnTo>
                <a:lnTo>
                  <a:pt x="3522893" y="1324"/>
                </a:lnTo>
                <a:lnTo>
                  <a:pt x="3573510" y="646"/>
                </a:lnTo>
                <a:lnTo>
                  <a:pt x="3624109" y="193"/>
                </a:lnTo>
                <a:lnTo>
                  <a:pt x="3674688" y="0"/>
                </a:lnTo>
                <a:lnTo>
                  <a:pt x="3725244" y="98"/>
                </a:lnTo>
                <a:lnTo>
                  <a:pt x="3775773" y="523"/>
                </a:lnTo>
                <a:lnTo>
                  <a:pt x="3826273" y="1306"/>
                </a:lnTo>
                <a:lnTo>
                  <a:pt x="3876740" y="2481"/>
                </a:lnTo>
                <a:lnTo>
                  <a:pt x="3927558" y="3992"/>
                </a:lnTo>
                <a:lnTo>
                  <a:pt x="3978341" y="5825"/>
                </a:lnTo>
                <a:lnTo>
                  <a:pt x="4029091" y="7959"/>
                </a:lnTo>
                <a:lnTo>
                  <a:pt x="4079811" y="10370"/>
                </a:lnTo>
                <a:lnTo>
                  <a:pt x="4130504" y="13037"/>
                </a:lnTo>
                <a:lnTo>
                  <a:pt x="4181172" y="15937"/>
                </a:lnTo>
                <a:lnTo>
                  <a:pt x="4231818" y="19048"/>
                </a:lnTo>
                <a:lnTo>
                  <a:pt x="4282446" y="22347"/>
                </a:lnTo>
                <a:lnTo>
                  <a:pt x="4383654" y="29420"/>
                </a:lnTo>
                <a:lnTo>
                  <a:pt x="4484820" y="36978"/>
                </a:lnTo>
                <a:lnTo>
                  <a:pt x="4838880" y="64662"/>
                </a:lnTo>
                <a:lnTo>
                  <a:pt x="4940126" y="72184"/>
                </a:lnTo>
                <a:lnTo>
                  <a:pt x="5041450" y="79206"/>
                </a:lnTo>
                <a:lnTo>
                  <a:pt x="5092149" y="82473"/>
                </a:lnTo>
                <a:lnTo>
                  <a:pt x="5142875" y="85548"/>
                </a:lnTo>
                <a:lnTo>
                  <a:pt x="5195017" y="86691"/>
                </a:lnTo>
                <a:lnTo>
                  <a:pt x="5247469" y="84572"/>
                </a:lnTo>
                <a:lnTo>
                  <a:pt x="5300143" y="80456"/>
                </a:lnTo>
                <a:lnTo>
                  <a:pt x="5352950" y="75608"/>
                </a:lnTo>
                <a:lnTo>
                  <a:pt x="5405802" y="71293"/>
                </a:lnTo>
                <a:lnTo>
                  <a:pt x="5458610" y="68775"/>
                </a:lnTo>
                <a:lnTo>
                  <a:pt x="5510074" y="67355"/>
                </a:lnTo>
                <a:lnTo>
                  <a:pt x="5561669" y="65291"/>
                </a:lnTo>
                <a:lnTo>
                  <a:pt x="5613356" y="62794"/>
                </a:lnTo>
                <a:lnTo>
                  <a:pt x="5716840" y="57346"/>
                </a:lnTo>
                <a:lnTo>
                  <a:pt x="5768558" y="54817"/>
                </a:lnTo>
                <a:lnTo>
                  <a:pt x="5820206" y="52701"/>
                </a:lnTo>
                <a:lnTo>
                  <a:pt x="5871743" y="51208"/>
                </a:lnTo>
                <a:lnTo>
                  <a:pt x="5923131" y="50550"/>
                </a:lnTo>
                <a:lnTo>
                  <a:pt x="5974328" y="50938"/>
                </a:lnTo>
                <a:lnTo>
                  <a:pt x="6025294" y="52583"/>
                </a:lnTo>
                <a:lnTo>
                  <a:pt x="6075989" y="55697"/>
                </a:lnTo>
                <a:lnTo>
                  <a:pt x="6126373" y="60492"/>
                </a:lnTo>
                <a:lnTo>
                  <a:pt x="6176406" y="67177"/>
                </a:lnTo>
                <a:lnTo>
                  <a:pt x="6224901" y="75449"/>
                </a:lnTo>
                <a:lnTo>
                  <a:pt x="6273040" y="85309"/>
                </a:lnTo>
                <a:lnTo>
                  <a:pt x="6320798" y="96739"/>
                </a:lnTo>
                <a:lnTo>
                  <a:pt x="6368150" y="109719"/>
                </a:lnTo>
                <a:lnTo>
                  <a:pt x="6415074" y="124229"/>
                </a:lnTo>
                <a:lnTo>
                  <a:pt x="6461543" y="140250"/>
                </a:lnTo>
                <a:lnTo>
                  <a:pt x="6507534" y="157763"/>
                </a:lnTo>
                <a:lnTo>
                  <a:pt x="6553022" y="176748"/>
                </a:lnTo>
                <a:lnTo>
                  <a:pt x="6597984" y="197185"/>
                </a:lnTo>
                <a:lnTo>
                  <a:pt x="6642393" y="219055"/>
                </a:lnTo>
                <a:lnTo>
                  <a:pt x="6686227" y="242338"/>
                </a:lnTo>
                <a:lnTo>
                  <a:pt x="6729460" y="267015"/>
                </a:lnTo>
                <a:lnTo>
                  <a:pt x="6772069" y="293067"/>
                </a:lnTo>
                <a:lnTo>
                  <a:pt x="6814028" y="320473"/>
                </a:lnTo>
                <a:lnTo>
                  <a:pt x="6855314" y="349215"/>
                </a:lnTo>
                <a:lnTo>
                  <a:pt x="6895902" y="379273"/>
                </a:lnTo>
                <a:lnTo>
                  <a:pt x="6935768" y="410627"/>
                </a:lnTo>
                <a:lnTo>
                  <a:pt x="6972211" y="441458"/>
                </a:lnTo>
                <a:lnTo>
                  <a:pt x="7006695" y="473512"/>
                </a:lnTo>
                <a:lnTo>
                  <a:pt x="7039233" y="506775"/>
                </a:lnTo>
                <a:lnTo>
                  <a:pt x="7069842" y="541230"/>
                </a:lnTo>
                <a:lnTo>
                  <a:pt x="7098538" y="576859"/>
                </a:lnTo>
                <a:lnTo>
                  <a:pt x="7125336" y="613647"/>
                </a:lnTo>
                <a:lnTo>
                  <a:pt x="7150253" y="651576"/>
                </a:lnTo>
                <a:lnTo>
                  <a:pt x="7173303" y="690631"/>
                </a:lnTo>
                <a:lnTo>
                  <a:pt x="7194503" y="730794"/>
                </a:lnTo>
                <a:lnTo>
                  <a:pt x="7213869" y="772050"/>
                </a:lnTo>
                <a:lnTo>
                  <a:pt x="7231416" y="814382"/>
                </a:lnTo>
                <a:lnTo>
                  <a:pt x="7247160" y="857773"/>
                </a:lnTo>
                <a:lnTo>
                  <a:pt x="7261117" y="902206"/>
                </a:lnTo>
                <a:lnTo>
                  <a:pt x="7273302" y="947665"/>
                </a:lnTo>
                <a:lnTo>
                  <a:pt x="7283731" y="994134"/>
                </a:lnTo>
                <a:lnTo>
                  <a:pt x="7292421" y="1041596"/>
                </a:lnTo>
                <a:lnTo>
                  <a:pt x="7299387" y="1090034"/>
                </a:lnTo>
                <a:lnTo>
                  <a:pt x="7304644" y="1139432"/>
                </a:lnTo>
                <a:lnTo>
                  <a:pt x="7308209" y="1189773"/>
                </a:lnTo>
                <a:lnTo>
                  <a:pt x="7310096" y="1241042"/>
                </a:lnTo>
                <a:lnTo>
                  <a:pt x="7310323" y="1293220"/>
                </a:lnTo>
                <a:lnTo>
                  <a:pt x="7308904" y="1346292"/>
                </a:lnTo>
                <a:lnTo>
                  <a:pt x="7305856" y="1400242"/>
                </a:lnTo>
                <a:lnTo>
                  <a:pt x="7304920" y="1418812"/>
                </a:lnTo>
                <a:lnTo>
                  <a:pt x="7303458" y="1474523"/>
                </a:lnTo>
                <a:lnTo>
                  <a:pt x="7276381" y="1575860"/>
                </a:lnTo>
                <a:lnTo>
                  <a:pt x="7249903" y="1676599"/>
                </a:lnTo>
                <a:lnTo>
                  <a:pt x="7219529" y="1744191"/>
                </a:lnTo>
                <a:lnTo>
                  <a:pt x="7204941" y="1778024"/>
                </a:lnTo>
                <a:lnTo>
                  <a:pt x="7191552" y="1812381"/>
                </a:lnTo>
                <a:lnTo>
                  <a:pt x="7171717" y="1862555"/>
                </a:lnTo>
                <a:lnTo>
                  <a:pt x="7150350" y="1910949"/>
                </a:lnTo>
                <a:lnTo>
                  <a:pt x="7127489" y="1957605"/>
                </a:lnTo>
                <a:lnTo>
                  <a:pt x="7103169" y="2002561"/>
                </a:lnTo>
                <a:lnTo>
                  <a:pt x="7077426" y="2045858"/>
                </a:lnTo>
                <a:lnTo>
                  <a:pt x="7050298" y="2087535"/>
                </a:lnTo>
                <a:lnTo>
                  <a:pt x="7021820" y="2127633"/>
                </a:lnTo>
                <a:lnTo>
                  <a:pt x="6992029" y="2166190"/>
                </a:lnTo>
                <a:lnTo>
                  <a:pt x="6960961" y="2203248"/>
                </a:lnTo>
                <a:lnTo>
                  <a:pt x="6928653" y="2238845"/>
                </a:lnTo>
                <a:lnTo>
                  <a:pt x="6895141" y="2273022"/>
                </a:lnTo>
                <a:lnTo>
                  <a:pt x="6860461" y="2305818"/>
                </a:lnTo>
                <a:lnTo>
                  <a:pt x="6824650" y="2337274"/>
                </a:lnTo>
                <a:lnTo>
                  <a:pt x="6787743" y="2367428"/>
                </a:lnTo>
                <a:lnTo>
                  <a:pt x="6749778" y="2396321"/>
                </a:lnTo>
                <a:lnTo>
                  <a:pt x="6710791" y="2423993"/>
                </a:lnTo>
                <a:lnTo>
                  <a:pt x="6670818" y="2450484"/>
                </a:lnTo>
                <a:lnTo>
                  <a:pt x="6629896" y="2475833"/>
                </a:lnTo>
                <a:lnTo>
                  <a:pt x="6588060" y="2500080"/>
                </a:lnTo>
                <a:lnTo>
                  <a:pt x="6547102" y="2522808"/>
                </a:lnTo>
                <a:lnTo>
                  <a:pt x="6505761" y="2544655"/>
                </a:lnTo>
                <a:lnTo>
                  <a:pt x="6464036" y="2565121"/>
                </a:lnTo>
                <a:lnTo>
                  <a:pt x="6421928" y="2583709"/>
                </a:lnTo>
                <a:lnTo>
                  <a:pt x="6379436" y="2599920"/>
                </a:lnTo>
                <a:lnTo>
                  <a:pt x="6330887" y="2616617"/>
                </a:lnTo>
                <a:lnTo>
                  <a:pt x="6282328" y="2632892"/>
                </a:lnTo>
                <a:lnTo>
                  <a:pt x="6233758" y="2648731"/>
                </a:lnTo>
                <a:lnTo>
                  <a:pt x="6185177" y="2664117"/>
                </a:lnTo>
                <a:lnTo>
                  <a:pt x="6136583" y="2679036"/>
                </a:lnTo>
                <a:lnTo>
                  <a:pt x="6087978" y="2693471"/>
                </a:lnTo>
                <a:lnTo>
                  <a:pt x="6039361" y="2707408"/>
                </a:lnTo>
                <a:lnTo>
                  <a:pt x="5990731" y="2720831"/>
                </a:lnTo>
                <a:lnTo>
                  <a:pt x="5942089" y="2733724"/>
                </a:lnTo>
                <a:lnTo>
                  <a:pt x="5893433" y="2746073"/>
                </a:lnTo>
                <a:lnTo>
                  <a:pt x="5844764" y="2757861"/>
                </a:lnTo>
                <a:lnTo>
                  <a:pt x="5796081" y="2769073"/>
                </a:lnTo>
                <a:lnTo>
                  <a:pt x="5747385" y="2779695"/>
                </a:lnTo>
                <a:lnTo>
                  <a:pt x="5698674" y="2789709"/>
                </a:lnTo>
                <a:lnTo>
                  <a:pt x="5649949" y="2799102"/>
                </a:lnTo>
                <a:lnTo>
                  <a:pt x="5601209" y="2807858"/>
                </a:lnTo>
                <a:lnTo>
                  <a:pt x="5552454" y="2815960"/>
                </a:lnTo>
                <a:lnTo>
                  <a:pt x="5503683" y="2823395"/>
                </a:lnTo>
                <a:lnTo>
                  <a:pt x="5454897" y="2830145"/>
                </a:lnTo>
                <a:lnTo>
                  <a:pt x="5406095" y="2836197"/>
                </a:lnTo>
                <a:lnTo>
                  <a:pt x="5357277" y="2841534"/>
                </a:lnTo>
                <a:lnTo>
                  <a:pt x="5308443" y="2846141"/>
                </a:lnTo>
                <a:lnTo>
                  <a:pt x="5259591" y="2850003"/>
                </a:lnTo>
                <a:lnTo>
                  <a:pt x="5210723" y="2853104"/>
                </a:lnTo>
                <a:lnTo>
                  <a:pt x="5161837" y="2855429"/>
                </a:lnTo>
                <a:lnTo>
                  <a:pt x="5112934" y="2856962"/>
                </a:lnTo>
                <a:lnTo>
                  <a:pt x="5064013" y="2857689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45874" y="6032406"/>
            <a:ext cx="7301230" cy="2858135"/>
          </a:xfrm>
          <a:custGeom>
            <a:avLst/>
            <a:gdLst/>
            <a:ahLst/>
            <a:cxnLst/>
            <a:rect l="l" t="t" r="r" b="b"/>
            <a:pathLst>
              <a:path w="7301230" h="2858134">
                <a:moveTo>
                  <a:pt x="2243349" y="0"/>
                </a:moveTo>
                <a:lnTo>
                  <a:pt x="2292224" y="96"/>
                </a:lnTo>
                <a:lnTo>
                  <a:pt x="2341118" y="1030"/>
                </a:lnTo>
                <a:lnTo>
                  <a:pt x="2390030" y="2817"/>
                </a:lnTo>
                <a:lnTo>
                  <a:pt x="2438961" y="5473"/>
                </a:lnTo>
                <a:lnTo>
                  <a:pt x="2487911" y="9013"/>
                </a:lnTo>
                <a:lnTo>
                  <a:pt x="2536881" y="13453"/>
                </a:lnTo>
                <a:lnTo>
                  <a:pt x="2585871" y="18808"/>
                </a:lnTo>
                <a:lnTo>
                  <a:pt x="2634881" y="25093"/>
                </a:lnTo>
                <a:lnTo>
                  <a:pt x="2683911" y="32324"/>
                </a:lnTo>
                <a:lnTo>
                  <a:pt x="2732962" y="40516"/>
                </a:lnTo>
                <a:lnTo>
                  <a:pt x="2831414" y="58354"/>
                </a:lnTo>
                <a:lnTo>
                  <a:pt x="3175686" y="122914"/>
                </a:lnTo>
                <a:lnTo>
                  <a:pt x="3274117" y="140862"/>
                </a:lnTo>
                <a:lnTo>
                  <a:pt x="3323367" y="149586"/>
                </a:lnTo>
                <a:lnTo>
                  <a:pt x="3372647" y="158098"/>
                </a:lnTo>
                <a:lnTo>
                  <a:pt x="3421961" y="166365"/>
                </a:lnTo>
                <a:lnTo>
                  <a:pt x="3471314" y="174354"/>
                </a:lnTo>
                <a:lnTo>
                  <a:pt x="3520711" y="182031"/>
                </a:lnTo>
                <a:lnTo>
                  <a:pt x="3570156" y="189362"/>
                </a:lnTo>
                <a:lnTo>
                  <a:pt x="3619654" y="196315"/>
                </a:lnTo>
                <a:lnTo>
                  <a:pt x="3669210" y="202855"/>
                </a:lnTo>
                <a:lnTo>
                  <a:pt x="3718829" y="208949"/>
                </a:lnTo>
                <a:lnTo>
                  <a:pt x="3768515" y="214564"/>
                </a:lnTo>
                <a:lnTo>
                  <a:pt x="3818273" y="219666"/>
                </a:lnTo>
                <a:lnTo>
                  <a:pt x="3868108" y="224222"/>
                </a:lnTo>
                <a:lnTo>
                  <a:pt x="3918666" y="228273"/>
                </a:lnTo>
                <a:lnTo>
                  <a:pt x="3969316" y="231736"/>
                </a:lnTo>
                <a:lnTo>
                  <a:pt x="4020052" y="234647"/>
                </a:lnTo>
                <a:lnTo>
                  <a:pt x="4070869" y="237042"/>
                </a:lnTo>
                <a:lnTo>
                  <a:pt x="4121759" y="238958"/>
                </a:lnTo>
                <a:lnTo>
                  <a:pt x="4172717" y="240430"/>
                </a:lnTo>
                <a:lnTo>
                  <a:pt x="4223736" y="241494"/>
                </a:lnTo>
                <a:lnTo>
                  <a:pt x="4274810" y="242186"/>
                </a:lnTo>
                <a:lnTo>
                  <a:pt x="4325932" y="242543"/>
                </a:lnTo>
                <a:lnTo>
                  <a:pt x="4377097" y="242600"/>
                </a:lnTo>
                <a:lnTo>
                  <a:pt x="4428297" y="242393"/>
                </a:lnTo>
                <a:lnTo>
                  <a:pt x="4479528" y="241958"/>
                </a:lnTo>
                <a:lnTo>
                  <a:pt x="4582052" y="240550"/>
                </a:lnTo>
                <a:lnTo>
                  <a:pt x="4889684" y="234604"/>
                </a:lnTo>
                <a:lnTo>
                  <a:pt x="5192427" y="229713"/>
                </a:lnTo>
                <a:lnTo>
                  <a:pt x="5242475" y="229006"/>
                </a:lnTo>
                <a:lnTo>
                  <a:pt x="5292492" y="228478"/>
                </a:lnTo>
                <a:lnTo>
                  <a:pt x="5342469" y="228192"/>
                </a:lnTo>
                <a:lnTo>
                  <a:pt x="5392398" y="228215"/>
                </a:lnTo>
                <a:lnTo>
                  <a:pt x="5442273" y="228613"/>
                </a:lnTo>
                <a:lnTo>
                  <a:pt x="5492083" y="229451"/>
                </a:lnTo>
                <a:lnTo>
                  <a:pt x="5541823" y="230794"/>
                </a:lnTo>
                <a:lnTo>
                  <a:pt x="5591483" y="232708"/>
                </a:lnTo>
                <a:lnTo>
                  <a:pt x="5641056" y="235259"/>
                </a:lnTo>
                <a:lnTo>
                  <a:pt x="5690533" y="238511"/>
                </a:lnTo>
                <a:lnTo>
                  <a:pt x="5739907" y="242532"/>
                </a:lnTo>
                <a:lnTo>
                  <a:pt x="5789170" y="247385"/>
                </a:lnTo>
                <a:lnTo>
                  <a:pt x="5838314" y="253137"/>
                </a:lnTo>
                <a:lnTo>
                  <a:pt x="5887331" y="259852"/>
                </a:lnTo>
                <a:lnTo>
                  <a:pt x="5936213" y="267598"/>
                </a:lnTo>
                <a:lnTo>
                  <a:pt x="5984951" y="276438"/>
                </a:lnTo>
                <a:lnTo>
                  <a:pt x="6033538" y="286439"/>
                </a:lnTo>
                <a:lnTo>
                  <a:pt x="6081967" y="297667"/>
                </a:lnTo>
                <a:lnTo>
                  <a:pt x="6130228" y="310186"/>
                </a:lnTo>
                <a:lnTo>
                  <a:pt x="6178314" y="324062"/>
                </a:lnTo>
                <a:lnTo>
                  <a:pt x="6224627" y="337903"/>
                </a:lnTo>
                <a:lnTo>
                  <a:pt x="6271052" y="351397"/>
                </a:lnTo>
                <a:lnTo>
                  <a:pt x="6363926" y="377951"/>
                </a:lnTo>
                <a:lnTo>
                  <a:pt x="6410220" y="391315"/>
                </a:lnTo>
                <a:lnTo>
                  <a:pt x="6456314" y="404939"/>
                </a:lnTo>
                <a:lnTo>
                  <a:pt x="6502131" y="418975"/>
                </a:lnTo>
                <a:lnTo>
                  <a:pt x="6547592" y="433573"/>
                </a:lnTo>
                <a:lnTo>
                  <a:pt x="6592619" y="448887"/>
                </a:lnTo>
                <a:lnTo>
                  <a:pt x="6637136" y="465067"/>
                </a:lnTo>
                <a:lnTo>
                  <a:pt x="6681063" y="482266"/>
                </a:lnTo>
                <a:lnTo>
                  <a:pt x="6724322" y="500634"/>
                </a:lnTo>
                <a:lnTo>
                  <a:pt x="6766837" y="520324"/>
                </a:lnTo>
                <a:lnTo>
                  <a:pt x="6808528" y="541486"/>
                </a:lnTo>
                <a:lnTo>
                  <a:pt x="6849319" y="564274"/>
                </a:lnTo>
                <a:lnTo>
                  <a:pt x="6889130" y="588838"/>
                </a:lnTo>
                <a:lnTo>
                  <a:pt x="6927884" y="615330"/>
                </a:lnTo>
                <a:lnTo>
                  <a:pt x="6965504" y="643901"/>
                </a:lnTo>
                <a:lnTo>
                  <a:pt x="7001910" y="674704"/>
                </a:lnTo>
                <a:lnTo>
                  <a:pt x="7037026" y="707890"/>
                </a:lnTo>
                <a:lnTo>
                  <a:pt x="7070773" y="743611"/>
                </a:lnTo>
                <a:lnTo>
                  <a:pt x="7103073" y="782018"/>
                </a:lnTo>
                <a:lnTo>
                  <a:pt x="7133849" y="823262"/>
                </a:lnTo>
                <a:lnTo>
                  <a:pt x="7157869" y="860844"/>
                </a:lnTo>
                <a:lnTo>
                  <a:pt x="7180971" y="903668"/>
                </a:lnTo>
                <a:lnTo>
                  <a:pt x="7202871" y="950759"/>
                </a:lnTo>
                <a:lnTo>
                  <a:pt x="7223285" y="1001141"/>
                </a:lnTo>
                <a:lnTo>
                  <a:pt x="7241928" y="1053838"/>
                </a:lnTo>
                <a:lnTo>
                  <a:pt x="7258517" y="1107874"/>
                </a:lnTo>
                <a:lnTo>
                  <a:pt x="7272767" y="1162274"/>
                </a:lnTo>
                <a:lnTo>
                  <a:pt x="7284393" y="1216062"/>
                </a:lnTo>
                <a:lnTo>
                  <a:pt x="7293112" y="1268262"/>
                </a:lnTo>
                <a:lnTo>
                  <a:pt x="7298638" y="1317899"/>
                </a:lnTo>
                <a:lnTo>
                  <a:pt x="7300689" y="1363996"/>
                </a:lnTo>
                <a:lnTo>
                  <a:pt x="7299742" y="1397922"/>
                </a:lnTo>
                <a:lnTo>
                  <a:pt x="7291566" y="1473032"/>
                </a:lnTo>
                <a:lnTo>
                  <a:pt x="7284536" y="1513943"/>
                </a:lnTo>
                <a:lnTo>
                  <a:pt x="7275678" y="1556909"/>
                </a:lnTo>
                <a:lnTo>
                  <a:pt x="7265089" y="1601792"/>
                </a:lnTo>
                <a:lnTo>
                  <a:pt x="7252871" y="1648455"/>
                </a:lnTo>
                <a:lnTo>
                  <a:pt x="7239122" y="1696763"/>
                </a:lnTo>
                <a:lnTo>
                  <a:pt x="7223942" y="1746577"/>
                </a:lnTo>
                <a:lnTo>
                  <a:pt x="7207430" y="1797762"/>
                </a:lnTo>
                <a:lnTo>
                  <a:pt x="7189685" y="1850180"/>
                </a:lnTo>
                <a:lnTo>
                  <a:pt x="7170807" y="1903694"/>
                </a:lnTo>
                <a:lnTo>
                  <a:pt x="7150896" y="1958167"/>
                </a:lnTo>
                <a:lnTo>
                  <a:pt x="7130050" y="2013463"/>
                </a:lnTo>
                <a:lnTo>
                  <a:pt x="7108369" y="2069445"/>
                </a:lnTo>
                <a:lnTo>
                  <a:pt x="7085953" y="2125975"/>
                </a:lnTo>
                <a:lnTo>
                  <a:pt x="7052240" y="2181999"/>
                </a:lnTo>
                <a:lnTo>
                  <a:pt x="7019475" y="2232246"/>
                </a:lnTo>
                <a:lnTo>
                  <a:pt x="6987241" y="2277295"/>
                </a:lnTo>
                <a:lnTo>
                  <a:pt x="6955125" y="2317727"/>
                </a:lnTo>
                <a:lnTo>
                  <a:pt x="6922709" y="2354121"/>
                </a:lnTo>
                <a:lnTo>
                  <a:pt x="6889578" y="2387057"/>
                </a:lnTo>
                <a:lnTo>
                  <a:pt x="6855316" y="2417114"/>
                </a:lnTo>
                <a:lnTo>
                  <a:pt x="6819507" y="2444872"/>
                </a:lnTo>
                <a:lnTo>
                  <a:pt x="6781736" y="2470910"/>
                </a:lnTo>
                <a:lnTo>
                  <a:pt x="6741586" y="2495809"/>
                </a:lnTo>
                <a:lnTo>
                  <a:pt x="6698643" y="2520147"/>
                </a:lnTo>
                <a:lnTo>
                  <a:pt x="6652490" y="2544505"/>
                </a:lnTo>
                <a:lnTo>
                  <a:pt x="6604918" y="2568284"/>
                </a:lnTo>
                <a:lnTo>
                  <a:pt x="6557259" y="2590857"/>
                </a:lnTo>
                <a:lnTo>
                  <a:pt x="6509514" y="2612253"/>
                </a:lnTo>
                <a:lnTo>
                  <a:pt x="6461684" y="2632502"/>
                </a:lnTo>
                <a:lnTo>
                  <a:pt x="6413770" y="2651632"/>
                </a:lnTo>
                <a:lnTo>
                  <a:pt x="6365773" y="2669673"/>
                </a:lnTo>
                <a:lnTo>
                  <a:pt x="6317694" y="2686654"/>
                </a:lnTo>
                <a:lnTo>
                  <a:pt x="6269534" y="2702604"/>
                </a:lnTo>
                <a:lnTo>
                  <a:pt x="6221294" y="2717552"/>
                </a:lnTo>
                <a:lnTo>
                  <a:pt x="6172976" y="2731527"/>
                </a:lnTo>
                <a:lnTo>
                  <a:pt x="6124580" y="2744559"/>
                </a:lnTo>
                <a:lnTo>
                  <a:pt x="6076108" y="2756677"/>
                </a:lnTo>
                <a:lnTo>
                  <a:pt x="6027559" y="2767910"/>
                </a:lnTo>
                <a:lnTo>
                  <a:pt x="5978937" y="2778286"/>
                </a:lnTo>
                <a:lnTo>
                  <a:pt x="5930241" y="2787836"/>
                </a:lnTo>
                <a:lnTo>
                  <a:pt x="5881472" y="2796588"/>
                </a:lnTo>
                <a:lnTo>
                  <a:pt x="5832632" y="2804572"/>
                </a:lnTo>
                <a:lnTo>
                  <a:pt x="5783722" y="2811817"/>
                </a:lnTo>
                <a:lnTo>
                  <a:pt x="5734742" y="2818351"/>
                </a:lnTo>
                <a:lnTo>
                  <a:pt x="5685694" y="2824204"/>
                </a:lnTo>
                <a:lnTo>
                  <a:pt x="5636580" y="2829406"/>
                </a:lnTo>
                <a:lnTo>
                  <a:pt x="5587398" y="2833985"/>
                </a:lnTo>
                <a:lnTo>
                  <a:pt x="5538152" y="2837970"/>
                </a:lnTo>
                <a:lnTo>
                  <a:pt x="5488842" y="2841391"/>
                </a:lnTo>
                <a:lnTo>
                  <a:pt x="5439469" y="2844277"/>
                </a:lnTo>
                <a:lnTo>
                  <a:pt x="5390034" y="2846658"/>
                </a:lnTo>
                <a:lnTo>
                  <a:pt x="5340538" y="2848561"/>
                </a:lnTo>
                <a:lnTo>
                  <a:pt x="5290982" y="2850016"/>
                </a:lnTo>
                <a:lnTo>
                  <a:pt x="5241367" y="2851053"/>
                </a:lnTo>
                <a:lnTo>
                  <a:pt x="5191695" y="2851701"/>
                </a:lnTo>
                <a:lnTo>
                  <a:pt x="5141966" y="2851989"/>
                </a:lnTo>
                <a:lnTo>
                  <a:pt x="5092181" y="2851945"/>
                </a:lnTo>
                <a:lnTo>
                  <a:pt x="5042342" y="2851600"/>
                </a:lnTo>
                <a:lnTo>
                  <a:pt x="4992449" y="2850982"/>
                </a:lnTo>
                <a:lnTo>
                  <a:pt x="4942504" y="2850121"/>
                </a:lnTo>
                <a:lnTo>
                  <a:pt x="4892507" y="2849045"/>
                </a:lnTo>
                <a:lnTo>
                  <a:pt x="4792364" y="2846367"/>
                </a:lnTo>
                <a:lnTo>
                  <a:pt x="4742219" y="2844823"/>
                </a:lnTo>
                <a:lnTo>
                  <a:pt x="4691907" y="2843471"/>
                </a:lnTo>
                <a:lnTo>
                  <a:pt x="4641556" y="2842525"/>
                </a:lnTo>
                <a:lnTo>
                  <a:pt x="4591168" y="2841951"/>
                </a:lnTo>
                <a:lnTo>
                  <a:pt x="4540746" y="2841718"/>
                </a:lnTo>
                <a:lnTo>
                  <a:pt x="4490294" y="2841791"/>
                </a:lnTo>
                <a:lnTo>
                  <a:pt x="4439814" y="2842137"/>
                </a:lnTo>
                <a:lnTo>
                  <a:pt x="4389310" y="2842723"/>
                </a:lnTo>
                <a:lnTo>
                  <a:pt x="4338784" y="2843516"/>
                </a:lnTo>
                <a:lnTo>
                  <a:pt x="4237680" y="2845589"/>
                </a:lnTo>
                <a:lnTo>
                  <a:pt x="3934164" y="2853307"/>
                </a:lnTo>
                <a:lnTo>
                  <a:pt x="3833003" y="2855493"/>
                </a:lnTo>
                <a:lnTo>
                  <a:pt x="3782438" y="2856364"/>
                </a:lnTo>
                <a:lnTo>
                  <a:pt x="3731888" y="2857042"/>
                </a:lnTo>
                <a:lnTo>
                  <a:pt x="3681355" y="2857495"/>
                </a:lnTo>
                <a:lnTo>
                  <a:pt x="3630843" y="2857688"/>
                </a:lnTo>
                <a:lnTo>
                  <a:pt x="3580354" y="2857590"/>
                </a:lnTo>
                <a:lnTo>
                  <a:pt x="3529891" y="2857165"/>
                </a:lnTo>
                <a:lnTo>
                  <a:pt x="3479458" y="2856382"/>
                </a:lnTo>
                <a:lnTo>
                  <a:pt x="3429058" y="2855207"/>
                </a:lnTo>
                <a:lnTo>
                  <a:pt x="3378306" y="2853696"/>
                </a:lnTo>
                <a:lnTo>
                  <a:pt x="3327590" y="2851863"/>
                </a:lnTo>
                <a:lnTo>
                  <a:pt x="3276907" y="2849729"/>
                </a:lnTo>
                <a:lnTo>
                  <a:pt x="3226254" y="2847318"/>
                </a:lnTo>
                <a:lnTo>
                  <a:pt x="3175628" y="2844651"/>
                </a:lnTo>
                <a:lnTo>
                  <a:pt x="3125027" y="2841751"/>
                </a:lnTo>
                <a:lnTo>
                  <a:pt x="3074447" y="2838640"/>
                </a:lnTo>
                <a:lnTo>
                  <a:pt x="3023886" y="2835341"/>
                </a:lnTo>
                <a:lnTo>
                  <a:pt x="2922811" y="2828268"/>
                </a:lnTo>
                <a:lnTo>
                  <a:pt x="2821779" y="2820709"/>
                </a:lnTo>
                <a:lnTo>
                  <a:pt x="2468185" y="2793026"/>
                </a:lnTo>
                <a:lnTo>
                  <a:pt x="2367073" y="2785504"/>
                </a:lnTo>
                <a:lnTo>
                  <a:pt x="2265882" y="2778482"/>
                </a:lnTo>
                <a:lnTo>
                  <a:pt x="2215250" y="2775215"/>
                </a:lnTo>
                <a:lnTo>
                  <a:pt x="2164591" y="2772140"/>
                </a:lnTo>
                <a:lnTo>
                  <a:pt x="2112518" y="2770997"/>
                </a:lnTo>
                <a:lnTo>
                  <a:pt x="2060135" y="2773116"/>
                </a:lnTo>
                <a:lnTo>
                  <a:pt x="2007530" y="2777232"/>
                </a:lnTo>
                <a:lnTo>
                  <a:pt x="1954793" y="2782079"/>
                </a:lnTo>
                <a:lnTo>
                  <a:pt x="1902010" y="2786395"/>
                </a:lnTo>
                <a:lnTo>
                  <a:pt x="1849272" y="2788913"/>
                </a:lnTo>
                <a:lnTo>
                  <a:pt x="1797876" y="2790333"/>
                </a:lnTo>
                <a:lnTo>
                  <a:pt x="1746349" y="2792397"/>
                </a:lnTo>
                <a:lnTo>
                  <a:pt x="1694730" y="2794894"/>
                </a:lnTo>
                <a:lnTo>
                  <a:pt x="1591382" y="2800342"/>
                </a:lnTo>
                <a:lnTo>
                  <a:pt x="1539733" y="2802871"/>
                </a:lnTo>
                <a:lnTo>
                  <a:pt x="1488153" y="2804987"/>
                </a:lnTo>
                <a:lnTo>
                  <a:pt x="1436683" y="2806480"/>
                </a:lnTo>
                <a:lnTo>
                  <a:pt x="1385364" y="2807138"/>
                </a:lnTo>
                <a:lnTo>
                  <a:pt x="1334234" y="2806750"/>
                </a:lnTo>
                <a:lnTo>
                  <a:pt x="1283335" y="2805105"/>
                </a:lnTo>
                <a:lnTo>
                  <a:pt x="1232707" y="2801991"/>
                </a:lnTo>
                <a:lnTo>
                  <a:pt x="1182389" y="2797196"/>
                </a:lnTo>
                <a:lnTo>
                  <a:pt x="1132422" y="2790510"/>
                </a:lnTo>
                <a:lnTo>
                  <a:pt x="1083991" y="2782239"/>
                </a:lnTo>
                <a:lnTo>
                  <a:pt x="1035916" y="2772379"/>
                </a:lnTo>
                <a:lnTo>
                  <a:pt x="988221" y="2760949"/>
                </a:lnTo>
                <a:lnTo>
                  <a:pt x="940930" y="2747969"/>
                </a:lnTo>
                <a:lnTo>
                  <a:pt x="894069" y="2733459"/>
                </a:lnTo>
                <a:lnTo>
                  <a:pt x="847661" y="2717438"/>
                </a:lnTo>
                <a:lnTo>
                  <a:pt x="801730" y="2699925"/>
                </a:lnTo>
                <a:lnTo>
                  <a:pt x="756302" y="2680940"/>
                </a:lnTo>
                <a:lnTo>
                  <a:pt x="711400" y="2660503"/>
                </a:lnTo>
                <a:lnTo>
                  <a:pt x="667049" y="2638633"/>
                </a:lnTo>
                <a:lnTo>
                  <a:pt x="623273" y="2615350"/>
                </a:lnTo>
                <a:lnTo>
                  <a:pt x="580097" y="2590673"/>
                </a:lnTo>
                <a:lnTo>
                  <a:pt x="537544" y="2564621"/>
                </a:lnTo>
                <a:lnTo>
                  <a:pt x="495640" y="2537214"/>
                </a:lnTo>
                <a:lnTo>
                  <a:pt x="454409" y="2508473"/>
                </a:lnTo>
                <a:lnTo>
                  <a:pt x="413874" y="2478415"/>
                </a:lnTo>
                <a:lnTo>
                  <a:pt x="374061" y="2447061"/>
                </a:lnTo>
                <a:lnTo>
                  <a:pt x="337666" y="2416230"/>
                </a:lnTo>
                <a:lnTo>
                  <a:pt x="303228" y="2384176"/>
                </a:lnTo>
                <a:lnTo>
                  <a:pt x="270732" y="2350913"/>
                </a:lnTo>
                <a:lnTo>
                  <a:pt x="240163" y="2316458"/>
                </a:lnTo>
                <a:lnTo>
                  <a:pt x="211505" y="2280829"/>
                </a:lnTo>
                <a:lnTo>
                  <a:pt x="184742" y="2244041"/>
                </a:lnTo>
                <a:lnTo>
                  <a:pt x="159859" y="2206112"/>
                </a:lnTo>
                <a:lnTo>
                  <a:pt x="136839" y="2167057"/>
                </a:lnTo>
                <a:lnTo>
                  <a:pt x="115667" y="2126893"/>
                </a:lnTo>
                <a:lnTo>
                  <a:pt x="96326" y="2085638"/>
                </a:lnTo>
                <a:lnTo>
                  <a:pt x="78803" y="2043306"/>
                </a:lnTo>
                <a:lnTo>
                  <a:pt x="63079" y="1999915"/>
                </a:lnTo>
                <a:lnTo>
                  <a:pt x="49141" y="1955482"/>
                </a:lnTo>
                <a:lnTo>
                  <a:pt x="36972" y="1910023"/>
                </a:lnTo>
                <a:lnTo>
                  <a:pt x="26556" y="1863554"/>
                </a:lnTo>
                <a:lnTo>
                  <a:pt x="17878" y="1816092"/>
                </a:lnTo>
                <a:lnTo>
                  <a:pt x="10921" y="1767654"/>
                </a:lnTo>
                <a:lnTo>
                  <a:pt x="5671" y="1718256"/>
                </a:lnTo>
                <a:lnTo>
                  <a:pt x="2111" y="1667914"/>
                </a:lnTo>
                <a:lnTo>
                  <a:pt x="226" y="1616646"/>
                </a:lnTo>
                <a:lnTo>
                  <a:pt x="0" y="1564468"/>
                </a:lnTo>
                <a:lnTo>
                  <a:pt x="1416" y="1511396"/>
                </a:lnTo>
                <a:lnTo>
                  <a:pt x="4460" y="1457446"/>
                </a:lnTo>
                <a:lnTo>
                  <a:pt x="5396" y="1438876"/>
                </a:lnTo>
                <a:lnTo>
                  <a:pt x="6855" y="1383165"/>
                </a:lnTo>
                <a:lnTo>
                  <a:pt x="33897" y="1281828"/>
                </a:lnTo>
                <a:lnTo>
                  <a:pt x="60340" y="1181089"/>
                </a:lnTo>
                <a:lnTo>
                  <a:pt x="90674" y="1113497"/>
                </a:lnTo>
                <a:lnTo>
                  <a:pt x="105242" y="1079664"/>
                </a:lnTo>
                <a:lnTo>
                  <a:pt x="118614" y="1045307"/>
                </a:lnTo>
                <a:lnTo>
                  <a:pt x="138423" y="995133"/>
                </a:lnTo>
                <a:lnTo>
                  <a:pt x="159761" y="946739"/>
                </a:lnTo>
                <a:lnTo>
                  <a:pt x="182593" y="900083"/>
                </a:lnTo>
                <a:lnTo>
                  <a:pt x="206881" y="855127"/>
                </a:lnTo>
                <a:lnTo>
                  <a:pt x="232590" y="811830"/>
                </a:lnTo>
                <a:lnTo>
                  <a:pt x="259682" y="770153"/>
                </a:lnTo>
                <a:lnTo>
                  <a:pt x="288122" y="730055"/>
                </a:lnTo>
                <a:lnTo>
                  <a:pt x="317874" y="691498"/>
                </a:lnTo>
                <a:lnTo>
                  <a:pt x="348901" y="654440"/>
                </a:lnTo>
                <a:lnTo>
                  <a:pt x="381166" y="618843"/>
                </a:lnTo>
                <a:lnTo>
                  <a:pt x="414635" y="584666"/>
                </a:lnTo>
                <a:lnTo>
                  <a:pt x="449269" y="551870"/>
                </a:lnTo>
                <a:lnTo>
                  <a:pt x="485033" y="520414"/>
                </a:lnTo>
                <a:lnTo>
                  <a:pt x="521890" y="490260"/>
                </a:lnTo>
                <a:lnTo>
                  <a:pt x="559805" y="461367"/>
                </a:lnTo>
                <a:lnTo>
                  <a:pt x="598741" y="433695"/>
                </a:lnTo>
                <a:lnTo>
                  <a:pt x="638661" y="407204"/>
                </a:lnTo>
                <a:lnTo>
                  <a:pt x="679530" y="381855"/>
                </a:lnTo>
                <a:lnTo>
                  <a:pt x="721311" y="357608"/>
                </a:lnTo>
                <a:lnTo>
                  <a:pt x="762214" y="334880"/>
                </a:lnTo>
                <a:lnTo>
                  <a:pt x="803501" y="313033"/>
                </a:lnTo>
                <a:lnTo>
                  <a:pt x="845171" y="292567"/>
                </a:lnTo>
                <a:lnTo>
                  <a:pt x="887224" y="273979"/>
                </a:lnTo>
                <a:lnTo>
                  <a:pt x="929660" y="257768"/>
                </a:lnTo>
                <a:lnTo>
                  <a:pt x="978144" y="241071"/>
                </a:lnTo>
                <a:lnTo>
                  <a:pt x="1026640" y="224796"/>
                </a:lnTo>
                <a:lnTo>
                  <a:pt x="1075146" y="208957"/>
                </a:lnTo>
                <a:lnTo>
                  <a:pt x="1123663" y="193571"/>
                </a:lnTo>
                <a:lnTo>
                  <a:pt x="1172192" y="178652"/>
                </a:lnTo>
                <a:lnTo>
                  <a:pt x="1220733" y="164217"/>
                </a:lnTo>
                <a:lnTo>
                  <a:pt x="1269287" y="150280"/>
                </a:lnTo>
                <a:lnTo>
                  <a:pt x="1317852" y="136857"/>
                </a:lnTo>
                <a:lnTo>
                  <a:pt x="1366431" y="123964"/>
                </a:lnTo>
                <a:lnTo>
                  <a:pt x="1415022" y="111615"/>
                </a:lnTo>
                <a:lnTo>
                  <a:pt x="1463627" y="99827"/>
                </a:lnTo>
                <a:lnTo>
                  <a:pt x="1512246" y="88615"/>
                </a:lnTo>
                <a:lnTo>
                  <a:pt x="1560878" y="77994"/>
                </a:lnTo>
                <a:lnTo>
                  <a:pt x="1609525" y="67979"/>
                </a:lnTo>
                <a:lnTo>
                  <a:pt x="1658186" y="58586"/>
                </a:lnTo>
                <a:lnTo>
                  <a:pt x="1706861" y="49831"/>
                </a:lnTo>
                <a:lnTo>
                  <a:pt x="1755552" y="41728"/>
                </a:lnTo>
                <a:lnTo>
                  <a:pt x="1804258" y="34294"/>
                </a:lnTo>
                <a:lnTo>
                  <a:pt x="1852980" y="27543"/>
                </a:lnTo>
                <a:lnTo>
                  <a:pt x="1901718" y="21491"/>
                </a:lnTo>
                <a:lnTo>
                  <a:pt x="1950471" y="16154"/>
                </a:lnTo>
                <a:lnTo>
                  <a:pt x="1999242" y="11547"/>
                </a:lnTo>
                <a:lnTo>
                  <a:pt x="2048029" y="7685"/>
                </a:lnTo>
                <a:lnTo>
                  <a:pt x="2096832" y="4584"/>
                </a:lnTo>
                <a:lnTo>
                  <a:pt x="2145654" y="2259"/>
                </a:lnTo>
                <a:lnTo>
                  <a:pt x="2194493" y="726"/>
                </a:lnTo>
                <a:lnTo>
                  <a:pt x="2243349" y="0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063"/>
            <a:ext cx="8677539" cy="94579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2575" y="4151957"/>
            <a:ext cx="61633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75" dirty="0"/>
              <a:t>추</a:t>
            </a:r>
            <a:r>
              <a:rPr spc="-1989" dirty="0"/>
              <a:t>후</a:t>
            </a:r>
            <a:r>
              <a:rPr spc="-825" dirty="0"/>
              <a:t> </a:t>
            </a:r>
            <a:r>
              <a:rPr spc="-1695" dirty="0"/>
              <a:t>보</a:t>
            </a:r>
            <a:r>
              <a:rPr spc="-1390" dirty="0"/>
              <a:t>완</a:t>
            </a:r>
            <a:r>
              <a:rPr spc="-1225" dirty="0"/>
              <a:t>할</a:t>
            </a:r>
            <a:r>
              <a:rPr spc="-825" dirty="0"/>
              <a:t> </a:t>
            </a:r>
            <a:r>
              <a:rPr spc="-2090" dirty="0"/>
              <a:t>점</a:t>
            </a:r>
          </a:p>
        </p:txBody>
      </p:sp>
      <p:sp>
        <p:nvSpPr>
          <p:cNvPr id="6" name="object 6"/>
          <p:cNvSpPr txBox="1"/>
          <p:nvPr/>
        </p:nvSpPr>
        <p:spPr>
          <a:xfrm rot="60000">
            <a:off x="11039640" y="2908465"/>
            <a:ext cx="5211204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50"/>
              </a:lnSpc>
            </a:pPr>
            <a:r>
              <a:rPr sz="3650" spc="-515" dirty="0">
                <a:latin typeface="Malgun Gothic"/>
                <a:cs typeface="Malgun Gothic"/>
              </a:rPr>
              <a:t>1</a:t>
            </a:r>
            <a:r>
              <a:rPr sz="3650" spc="-70" dirty="0">
                <a:latin typeface="Malgun Gothic"/>
                <a:cs typeface="Malgun Gothic"/>
              </a:rPr>
              <a:t>.</a:t>
            </a:r>
            <a:r>
              <a:rPr sz="3650" spc="30" dirty="0">
                <a:latin typeface="Malgun Gothic"/>
                <a:cs typeface="Malgun Gothic"/>
              </a:rPr>
              <a:t> </a:t>
            </a:r>
            <a:r>
              <a:rPr sz="3650" spc="-400" dirty="0">
                <a:latin typeface="Malgun Gothic"/>
                <a:cs typeface="Malgun Gothic"/>
              </a:rPr>
              <a:t>D</a:t>
            </a:r>
            <a:r>
              <a:rPr sz="3650" spc="-100" dirty="0">
                <a:latin typeface="Malgun Gothic"/>
                <a:cs typeface="Malgun Gothic"/>
              </a:rPr>
              <a:t>B</a:t>
            </a:r>
            <a:r>
              <a:rPr sz="3650" spc="-800" dirty="0">
                <a:latin typeface="Malgun Gothic"/>
                <a:cs typeface="Malgun Gothic"/>
              </a:rPr>
              <a:t>추</a:t>
            </a:r>
            <a:r>
              <a:rPr sz="3650" spc="-620" dirty="0">
                <a:latin typeface="Malgun Gothic"/>
                <a:cs typeface="Malgun Gothic"/>
              </a:rPr>
              <a:t>가하</a:t>
            </a:r>
            <a:r>
              <a:rPr sz="3650" spc="-695" dirty="0">
                <a:latin typeface="Malgun Gothic"/>
                <a:cs typeface="Malgun Gothic"/>
              </a:rPr>
              <a:t>여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620" dirty="0">
                <a:latin typeface="Malgun Gothic"/>
                <a:cs typeface="Malgun Gothic"/>
              </a:rPr>
              <a:t>예</a:t>
            </a:r>
            <a:r>
              <a:rPr sz="3650" spc="-550" dirty="0">
                <a:latin typeface="Malgun Gothic"/>
                <a:cs typeface="Malgun Gothic"/>
              </a:rPr>
              <a:t>약</a:t>
            </a:r>
            <a:r>
              <a:rPr sz="3650" spc="240" dirty="0">
                <a:latin typeface="Malgun Gothic"/>
                <a:cs typeface="Malgun Gothic"/>
              </a:rPr>
              <a:t>,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620" dirty="0">
                <a:latin typeface="Malgun Gothic"/>
                <a:cs typeface="Malgun Gothic"/>
              </a:rPr>
              <a:t>회원가입</a:t>
            </a:r>
            <a:endParaRPr sz="3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1347219" y="3489027"/>
            <a:ext cx="2462230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50"/>
              </a:lnSpc>
            </a:pPr>
            <a:r>
              <a:rPr sz="3650" spc="-670" dirty="0">
                <a:latin typeface="Malgun Gothic"/>
                <a:cs typeface="Malgun Gothic"/>
              </a:rPr>
              <a:t>내</a:t>
            </a:r>
            <a:r>
              <a:rPr sz="3650" spc="-645" dirty="0">
                <a:latin typeface="Malgun Gothic"/>
                <a:cs typeface="Malgun Gothic"/>
              </a:rPr>
              <a:t>역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760" dirty="0">
                <a:latin typeface="Malgun Gothic"/>
                <a:cs typeface="Malgun Gothic"/>
              </a:rPr>
              <a:t>저</a:t>
            </a:r>
            <a:r>
              <a:rPr sz="3650" spc="-509" dirty="0">
                <a:latin typeface="Malgun Gothic"/>
                <a:cs typeface="Malgun Gothic"/>
              </a:rPr>
              <a:t>장</a:t>
            </a:r>
            <a:r>
              <a:rPr sz="3650" spc="-620" dirty="0">
                <a:latin typeface="Malgun Gothic"/>
                <a:cs typeface="Malgun Gothic"/>
              </a:rPr>
              <a:t>하기</a:t>
            </a:r>
            <a:endParaRPr sz="36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0578540" y="6883521"/>
            <a:ext cx="4230513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50"/>
              </a:lnSpc>
            </a:pPr>
            <a:r>
              <a:rPr sz="3650" spc="125" dirty="0">
                <a:latin typeface="Malgun Gothic"/>
                <a:cs typeface="Malgun Gothic"/>
              </a:rPr>
              <a:t>2</a:t>
            </a:r>
            <a:r>
              <a:rPr sz="3650" spc="-70" dirty="0">
                <a:latin typeface="Malgun Gothic"/>
                <a:cs typeface="Malgun Gothic"/>
              </a:rPr>
              <a:t>.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735" dirty="0">
                <a:latin typeface="Malgun Gothic"/>
                <a:cs typeface="Malgun Gothic"/>
              </a:rPr>
              <a:t>결</a:t>
            </a:r>
            <a:r>
              <a:rPr sz="3650" spc="-620" dirty="0">
                <a:latin typeface="Malgun Gothic"/>
                <a:cs typeface="Malgun Gothic"/>
              </a:rPr>
              <a:t>제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905" dirty="0">
                <a:latin typeface="Malgun Gothic"/>
                <a:cs typeface="Malgun Gothic"/>
              </a:rPr>
              <a:t>시</a:t>
            </a:r>
            <a:r>
              <a:rPr sz="3650" spc="-805" dirty="0">
                <a:latin typeface="Malgun Gothic"/>
                <a:cs typeface="Malgun Gothic"/>
              </a:rPr>
              <a:t>스</a:t>
            </a:r>
            <a:r>
              <a:rPr sz="3650" spc="-620" dirty="0">
                <a:latin typeface="Malgun Gothic"/>
                <a:cs typeface="Malgun Gothic"/>
              </a:rPr>
              <a:t>템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800" dirty="0">
                <a:latin typeface="Malgun Gothic"/>
                <a:cs typeface="Malgun Gothic"/>
              </a:rPr>
              <a:t>추</a:t>
            </a:r>
            <a:r>
              <a:rPr sz="3650" spc="-620" dirty="0">
                <a:latin typeface="Malgun Gothic"/>
                <a:cs typeface="Malgun Gothic"/>
              </a:rPr>
              <a:t>가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620" dirty="0">
                <a:latin typeface="Malgun Gothic"/>
                <a:cs typeface="Malgun Gothic"/>
              </a:rPr>
              <a:t>하</a:t>
            </a:r>
            <a:r>
              <a:rPr sz="3650" spc="-695" dirty="0">
                <a:latin typeface="Malgun Gothic"/>
                <a:cs typeface="Malgun Gothic"/>
              </a:rPr>
              <a:t>여</a:t>
            </a:r>
            <a:endParaRPr sz="3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11410127" y="7492236"/>
            <a:ext cx="3659851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50"/>
              </a:lnSpc>
            </a:pPr>
            <a:r>
              <a:rPr sz="3650" spc="-735" dirty="0">
                <a:latin typeface="Malgun Gothic"/>
                <a:cs typeface="Malgun Gothic"/>
              </a:rPr>
              <a:t>결</a:t>
            </a:r>
            <a:r>
              <a:rPr sz="3650" spc="-620" dirty="0">
                <a:latin typeface="Malgun Gothic"/>
                <a:cs typeface="Malgun Gothic"/>
              </a:rPr>
              <a:t>제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620" dirty="0">
                <a:latin typeface="Malgun Gothic"/>
                <a:cs typeface="Malgun Gothic"/>
              </a:rPr>
              <a:t>페</a:t>
            </a:r>
            <a:r>
              <a:rPr sz="3650" spc="-740" dirty="0">
                <a:latin typeface="Malgun Gothic"/>
                <a:cs typeface="Malgun Gothic"/>
              </a:rPr>
              <a:t>이지</a:t>
            </a:r>
            <a:r>
              <a:rPr sz="3650" spc="-335" dirty="0">
                <a:latin typeface="Malgun Gothic"/>
                <a:cs typeface="Malgun Gothic"/>
              </a:rPr>
              <a:t> </a:t>
            </a:r>
            <a:r>
              <a:rPr sz="3650" spc="-795" dirty="0">
                <a:latin typeface="Malgun Gothic"/>
                <a:cs typeface="Malgun Gothic"/>
              </a:rPr>
              <a:t>구</a:t>
            </a:r>
            <a:r>
              <a:rPr sz="3650" spc="-695" dirty="0">
                <a:latin typeface="Malgun Gothic"/>
                <a:cs typeface="Malgun Gothic"/>
              </a:rPr>
              <a:t>현</a:t>
            </a:r>
            <a:r>
              <a:rPr sz="3650" spc="-620" dirty="0">
                <a:latin typeface="Malgun Gothic"/>
                <a:cs typeface="Malgun Gothic"/>
              </a:rPr>
              <a:t>하기</a:t>
            </a:r>
            <a:endParaRPr sz="3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53" y="1"/>
            <a:ext cx="18250535" cy="10287000"/>
            <a:chOff x="37653" y="1"/>
            <a:chExt cx="182505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4427" y="1"/>
              <a:ext cx="13774604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3" y="5944101"/>
              <a:ext cx="3837315" cy="4308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0279" y="1"/>
              <a:ext cx="6647720" cy="42381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8146" y="2984789"/>
            <a:ext cx="7003415" cy="320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1985" marR="5080" indent="-629920">
              <a:lnSpc>
                <a:spcPct val="115900"/>
              </a:lnSpc>
              <a:spcBef>
                <a:spcPts val="105"/>
              </a:spcBef>
            </a:pPr>
            <a:r>
              <a:rPr spc="-1530" dirty="0"/>
              <a:t>발</a:t>
            </a:r>
            <a:r>
              <a:rPr spc="-1900" dirty="0"/>
              <a:t>표</a:t>
            </a:r>
            <a:r>
              <a:rPr spc="-1755" dirty="0"/>
              <a:t>를</a:t>
            </a:r>
            <a:r>
              <a:rPr spc="-825" dirty="0"/>
              <a:t> </a:t>
            </a:r>
            <a:r>
              <a:rPr spc="-1425" dirty="0"/>
              <a:t>마</a:t>
            </a:r>
            <a:r>
              <a:rPr spc="-2190" dirty="0"/>
              <a:t>칩</a:t>
            </a:r>
            <a:r>
              <a:rPr spc="-1875" dirty="0"/>
              <a:t>니</a:t>
            </a:r>
            <a:r>
              <a:rPr spc="-1530" dirty="0"/>
              <a:t>다</a:t>
            </a:r>
            <a:r>
              <a:rPr spc="-240" dirty="0"/>
              <a:t>.  </a:t>
            </a:r>
            <a:r>
              <a:rPr spc="-1405" dirty="0"/>
              <a:t>감</a:t>
            </a:r>
            <a:r>
              <a:rPr spc="-1530" dirty="0"/>
              <a:t>사</a:t>
            </a:r>
            <a:r>
              <a:rPr spc="-1190" dirty="0"/>
              <a:t>합</a:t>
            </a:r>
            <a:r>
              <a:rPr spc="-1875" dirty="0"/>
              <a:t>니</a:t>
            </a:r>
            <a:r>
              <a:rPr spc="-1530" dirty="0"/>
              <a:t>다</a:t>
            </a:r>
            <a:r>
              <a:rPr spc="-825" dirty="0"/>
              <a:t> </a:t>
            </a:r>
            <a:r>
              <a:rPr spc="125" dirty="0"/>
              <a:t>:</a:t>
            </a:r>
            <a:r>
              <a:rPr spc="370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3048" cy="36794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2" y="0"/>
            <a:ext cx="18284190" cy="10293350"/>
            <a:chOff x="802" y="0"/>
            <a:chExt cx="18284190" cy="10293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" y="5143440"/>
              <a:ext cx="11391899" cy="5143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27405" y="0"/>
              <a:ext cx="7657465" cy="6909434"/>
            </a:xfrm>
            <a:custGeom>
              <a:avLst/>
              <a:gdLst/>
              <a:ahLst/>
              <a:cxnLst/>
              <a:rect l="l" t="t" r="r" b="b"/>
              <a:pathLst>
                <a:path w="7657465" h="6909434">
                  <a:moveTo>
                    <a:pt x="7657355" y="6903669"/>
                  </a:moveTo>
                  <a:lnTo>
                    <a:pt x="7583028" y="6899765"/>
                  </a:lnTo>
                  <a:lnTo>
                    <a:pt x="7527908" y="6890007"/>
                  </a:lnTo>
                  <a:lnTo>
                    <a:pt x="7474405" y="6879757"/>
                  </a:lnTo>
                  <a:lnTo>
                    <a:pt x="7444534" y="6862306"/>
                  </a:lnTo>
                  <a:lnTo>
                    <a:pt x="7418740" y="6856890"/>
                  </a:lnTo>
                  <a:lnTo>
                    <a:pt x="7368235" y="6845726"/>
                  </a:lnTo>
                  <a:lnTo>
                    <a:pt x="7339803" y="6827837"/>
                  </a:lnTo>
                  <a:lnTo>
                    <a:pt x="7315409" y="6821993"/>
                  </a:lnTo>
                  <a:lnTo>
                    <a:pt x="7287638" y="6803903"/>
                  </a:lnTo>
                  <a:lnTo>
                    <a:pt x="7263884" y="6797864"/>
                  </a:lnTo>
                  <a:lnTo>
                    <a:pt x="7236734" y="6779584"/>
                  </a:lnTo>
                  <a:lnTo>
                    <a:pt x="7213581" y="6773362"/>
                  </a:lnTo>
                  <a:lnTo>
                    <a:pt x="7187013" y="6754905"/>
                  </a:lnTo>
                  <a:lnTo>
                    <a:pt x="7164422" y="6748512"/>
                  </a:lnTo>
                  <a:lnTo>
                    <a:pt x="7138395" y="6729890"/>
                  </a:lnTo>
                  <a:lnTo>
                    <a:pt x="7112625" y="6711190"/>
                  </a:lnTo>
                  <a:lnTo>
                    <a:pt x="7087101" y="6692414"/>
                  </a:lnTo>
                  <a:lnTo>
                    <a:pt x="7065515" y="6685715"/>
                  </a:lnTo>
                  <a:lnTo>
                    <a:pt x="7015609" y="6647816"/>
                  </a:lnTo>
                  <a:lnTo>
                    <a:pt x="6966530" y="6609665"/>
                  </a:lnTo>
                  <a:lnTo>
                    <a:pt x="6918199" y="6571286"/>
                  </a:lnTo>
                  <a:lnTo>
                    <a:pt x="6870537" y="6532703"/>
                  </a:lnTo>
                  <a:lnTo>
                    <a:pt x="6823465" y="6493941"/>
                  </a:lnTo>
                  <a:lnTo>
                    <a:pt x="6796424" y="6462351"/>
                  </a:lnTo>
                  <a:lnTo>
                    <a:pt x="6773202" y="6442874"/>
                  </a:lnTo>
                  <a:lnTo>
                    <a:pt x="6727073" y="6403824"/>
                  </a:lnTo>
                  <a:lnTo>
                    <a:pt x="6700443" y="6372109"/>
                  </a:lnTo>
                  <a:lnTo>
                    <a:pt x="6677594" y="6352518"/>
                  </a:lnTo>
                  <a:lnTo>
                    <a:pt x="6651112" y="6320758"/>
                  </a:lnTo>
                  <a:lnTo>
                    <a:pt x="6628390" y="6301129"/>
                  </a:lnTo>
                  <a:lnTo>
                    <a:pt x="6602014" y="6269336"/>
                  </a:lnTo>
                  <a:lnTo>
                    <a:pt x="6579380" y="6249680"/>
                  </a:lnTo>
                  <a:lnTo>
                    <a:pt x="6553072" y="6217867"/>
                  </a:lnTo>
                  <a:lnTo>
                    <a:pt x="6530485" y="6198197"/>
                  </a:lnTo>
                  <a:lnTo>
                    <a:pt x="6504206" y="6166375"/>
                  </a:lnTo>
                  <a:lnTo>
                    <a:pt x="6481627" y="6146702"/>
                  </a:lnTo>
                  <a:lnTo>
                    <a:pt x="6402684" y="6051268"/>
                  </a:lnTo>
                  <a:lnTo>
                    <a:pt x="6380004" y="6031626"/>
                  </a:lnTo>
                  <a:lnTo>
                    <a:pt x="6327080" y="5968094"/>
                  </a:lnTo>
                  <a:lnTo>
                    <a:pt x="6300518" y="5936358"/>
                  </a:lnTo>
                  <a:lnTo>
                    <a:pt x="6273876" y="5904646"/>
                  </a:lnTo>
                  <a:lnTo>
                    <a:pt x="6247144" y="5872962"/>
                  </a:lnTo>
                  <a:lnTo>
                    <a:pt x="6224015" y="5853457"/>
                  </a:lnTo>
                  <a:lnTo>
                    <a:pt x="6197075" y="5821837"/>
                  </a:lnTo>
                  <a:lnTo>
                    <a:pt x="6084320" y="5683600"/>
                  </a:lnTo>
                  <a:lnTo>
                    <a:pt x="6056685" y="5652191"/>
                  </a:lnTo>
                  <a:lnTo>
                    <a:pt x="6028880" y="5620834"/>
                  </a:lnTo>
                  <a:lnTo>
                    <a:pt x="6000897" y="5589531"/>
                  </a:lnTo>
                  <a:lnTo>
                    <a:pt x="5972726" y="5558286"/>
                  </a:lnTo>
                  <a:lnTo>
                    <a:pt x="5944356" y="5527101"/>
                  </a:lnTo>
                  <a:lnTo>
                    <a:pt x="5915778" y="5495979"/>
                  </a:lnTo>
                  <a:lnTo>
                    <a:pt x="5883281" y="5452776"/>
                  </a:lnTo>
                  <a:lnTo>
                    <a:pt x="5854257" y="5421790"/>
                  </a:lnTo>
                  <a:lnTo>
                    <a:pt x="5824995" y="5390877"/>
                  </a:lnTo>
                  <a:lnTo>
                    <a:pt x="5791783" y="5347891"/>
                  </a:lnTo>
                  <a:lnTo>
                    <a:pt x="5762016" y="5317132"/>
                  </a:lnTo>
                  <a:lnTo>
                    <a:pt x="5731981" y="5286455"/>
                  </a:lnTo>
                  <a:lnTo>
                    <a:pt x="5697967" y="5243713"/>
                  </a:lnTo>
                  <a:lnTo>
                    <a:pt x="5667368" y="5213207"/>
                  </a:lnTo>
                  <a:lnTo>
                    <a:pt x="5632770" y="5170644"/>
                  </a:lnTo>
                  <a:lnTo>
                    <a:pt x="5601566" y="5140323"/>
                  </a:lnTo>
                  <a:lnTo>
                    <a:pt x="5570046" y="5110098"/>
                  </a:lnTo>
                  <a:lnTo>
                    <a:pt x="5534497" y="5067824"/>
                  </a:lnTo>
                  <a:lnTo>
                    <a:pt x="5502313" y="5037801"/>
                  </a:lnTo>
                  <a:lnTo>
                    <a:pt x="5466080" y="4995736"/>
                  </a:lnTo>
                  <a:lnTo>
                    <a:pt x="5429492" y="4953779"/>
                  </a:lnTo>
                  <a:lnTo>
                    <a:pt x="5396239" y="4924082"/>
                  </a:lnTo>
                  <a:lnTo>
                    <a:pt x="5358907" y="4882351"/>
                  </a:lnTo>
                  <a:lnTo>
                    <a:pt x="5324892" y="4852886"/>
                  </a:lnTo>
                  <a:lnTo>
                    <a:pt x="5286779" y="4811394"/>
                  </a:lnTo>
                  <a:lnTo>
                    <a:pt x="5248260" y="4770025"/>
                  </a:lnTo>
                  <a:lnTo>
                    <a:pt x="5213027" y="4740932"/>
                  </a:lnTo>
                  <a:lnTo>
                    <a:pt x="5173667" y="4699819"/>
                  </a:lnTo>
                  <a:lnTo>
                    <a:pt x="5133871" y="4658839"/>
                  </a:lnTo>
                  <a:lnTo>
                    <a:pt x="5097331" y="4630144"/>
                  </a:lnTo>
                  <a:lnTo>
                    <a:pt x="5056635" y="4589438"/>
                  </a:lnTo>
                  <a:lnTo>
                    <a:pt x="5015474" y="4548875"/>
                  </a:lnTo>
                  <a:lnTo>
                    <a:pt x="4973837" y="4508456"/>
                  </a:lnTo>
                  <a:lnTo>
                    <a:pt x="4935418" y="4480333"/>
                  </a:lnTo>
                  <a:lnTo>
                    <a:pt x="4892802" y="4440213"/>
                  </a:lnTo>
                  <a:lnTo>
                    <a:pt x="4849681" y="4400246"/>
                  </a:lnTo>
                  <a:lnTo>
                    <a:pt x="4806046" y="4360437"/>
                  </a:lnTo>
                  <a:lnTo>
                    <a:pt x="4761886" y="4320787"/>
                  </a:lnTo>
                  <a:lnTo>
                    <a:pt x="4717192" y="4281299"/>
                  </a:lnTo>
                  <a:lnTo>
                    <a:pt x="4675656" y="4254126"/>
                  </a:lnTo>
                  <a:lnTo>
                    <a:pt x="4629864" y="4214974"/>
                  </a:lnTo>
                  <a:lnTo>
                    <a:pt x="4583508" y="4175993"/>
                  </a:lnTo>
                  <a:lnTo>
                    <a:pt x="4536578" y="4137187"/>
                  </a:lnTo>
                  <a:lnTo>
                    <a:pt x="4489064" y="4098559"/>
                  </a:lnTo>
                  <a:lnTo>
                    <a:pt x="4440957" y="4060112"/>
                  </a:lnTo>
                  <a:lnTo>
                    <a:pt x="4392247" y="4021848"/>
                  </a:lnTo>
                  <a:lnTo>
                    <a:pt x="4342923" y="3983772"/>
                  </a:lnTo>
                  <a:lnTo>
                    <a:pt x="4292976" y="3945885"/>
                  </a:lnTo>
                  <a:lnTo>
                    <a:pt x="4242396" y="3908192"/>
                  </a:lnTo>
                  <a:lnTo>
                    <a:pt x="4211436" y="3891073"/>
                  </a:lnTo>
                  <a:lnTo>
                    <a:pt x="4191052" y="3870731"/>
                  </a:lnTo>
                  <a:lnTo>
                    <a:pt x="4173587" y="3862776"/>
                  </a:lnTo>
                  <a:lnTo>
                    <a:pt x="4155353" y="3855056"/>
                  </a:lnTo>
                  <a:lnTo>
                    <a:pt x="4136364" y="3847566"/>
                  </a:lnTo>
                  <a:lnTo>
                    <a:pt x="4112932" y="3828153"/>
                  </a:lnTo>
                  <a:lnTo>
                    <a:pt x="4092475" y="3821110"/>
                  </a:lnTo>
                  <a:lnTo>
                    <a:pt x="4071305" y="3814284"/>
                  </a:lnTo>
                  <a:lnTo>
                    <a:pt x="4049435" y="3807671"/>
                  </a:lnTo>
                  <a:lnTo>
                    <a:pt x="4023179" y="3789119"/>
                  </a:lnTo>
                  <a:lnTo>
                    <a:pt x="3999953" y="3782920"/>
                  </a:lnTo>
                  <a:lnTo>
                    <a:pt x="3976070" y="3776921"/>
                  </a:lnTo>
                  <a:lnTo>
                    <a:pt x="3951543" y="3771118"/>
                  </a:lnTo>
                  <a:lnTo>
                    <a:pt x="3922686" y="3753358"/>
                  </a:lnTo>
                  <a:lnTo>
                    <a:pt x="3896914" y="3747934"/>
                  </a:lnTo>
                  <a:lnTo>
                    <a:pt x="3870542" y="3742694"/>
                  </a:lnTo>
                  <a:lnTo>
                    <a:pt x="3839880" y="3725484"/>
                  </a:lnTo>
                  <a:lnTo>
                    <a:pt x="3812347" y="3720597"/>
                  </a:lnTo>
                  <a:lnTo>
                    <a:pt x="3784254" y="3715881"/>
                  </a:lnTo>
                  <a:lnTo>
                    <a:pt x="3751914" y="3699182"/>
                  </a:lnTo>
                  <a:lnTo>
                    <a:pt x="3693056" y="3690564"/>
                  </a:lnTo>
                  <a:lnTo>
                    <a:pt x="3659163" y="3674339"/>
                  </a:lnTo>
                  <a:lnTo>
                    <a:pt x="3628482" y="3670411"/>
                  </a:lnTo>
                  <a:lnTo>
                    <a:pt x="3593623" y="3654480"/>
                  </a:lnTo>
                  <a:lnTo>
                    <a:pt x="3529938" y="3647332"/>
                  </a:lnTo>
                  <a:lnTo>
                    <a:pt x="3493737" y="3631811"/>
                  </a:lnTo>
                  <a:lnTo>
                    <a:pt x="3460817" y="3628565"/>
                  </a:lnTo>
                  <a:lnTo>
                    <a:pt x="3423789" y="3613295"/>
                  </a:lnTo>
                  <a:lnTo>
                    <a:pt x="3390071" y="3610293"/>
                  </a:lnTo>
                  <a:lnTo>
                    <a:pt x="3352274" y="3595257"/>
                  </a:lnTo>
                  <a:lnTo>
                    <a:pt x="3283004" y="3589811"/>
                  </a:lnTo>
                  <a:lnTo>
                    <a:pt x="3244156" y="3575096"/>
                  </a:lnTo>
                  <a:lnTo>
                    <a:pt x="3208688" y="3572627"/>
                  </a:lnTo>
                  <a:lnTo>
                    <a:pt x="3169211" y="3558103"/>
                  </a:lnTo>
                  <a:lnTo>
                    <a:pt x="3133140" y="3555818"/>
                  </a:lnTo>
                  <a:lnTo>
                    <a:pt x="3093088" y="3541469"/>
                  </a:lnTo>
                  <a:lnTo>
                    <a:pt x="3015900" y="3525160"/>
                  </a:lnTo>
                  <a:lnTo>
                    <a:pt x="2896516" y="3495155"/>
                  </a:lnTo>
                  <a:lnTo>
                    <a:pt x="2817154" y="3479508"/>
                  </a:lnTo>
                  <a:lnTo>
                    <a:pt x="2779065" y="3477838"/>
                  </a:lnTo>
                  <a:lnTo>
                    <a:pt x="2695032" y="3450338"/>
                  </a:lnTo>
                  <a:lnTo>
                    <a:pt x="2656521" y="3448796"/>
                  </a:lnTo>
                  <a:lnTo>
                    <a:pt x="2571771" y="3421515"/>
                  </a:lnTo>
                  <a:lnTo>
                    <a:pt x="2532964" y="3420063"/>
                  </a:lnTo>
                  <a:lnTo>
                    <a:pt x="2447747" y="3392924"/>
                  </a:lnTo>
                  <a:lnTo>
                    <a:pt x="2408770" y="3391524"/>
                  </a:lnTo>
                  <a:lnTo>
                    <a:pt x="2323338" y="3364450"/>
                  </a:lnTo>
                  <a:lnTo>
                    <a:pt x="2284316" y="3363064"/>
                  </a:lnTo>
                  <a:lnTo>
                    <a:pt x="2113690" y="3308844"/>
                  </a:lnTo>
                  <a:lnTo>
                    <a:pt x="2074872" y="3307396"/>
                  </a:lnTo>
                  <a:lnTo>
                    <a:pt x="1863798" y="3238948"/>
                  </a:lnTo>
                  <a:lnTo>
                    <a:pt x="1825687" y="3237284"/>
                  </a:lnTo>
                  <a:lnTo>
                    <a:pt x="1660242" y="3181485"/>
                  </a:lnTo>
                  <a:lnTo>
                    <a:pt x="1538446" y="3138939"/>
                  </a:lnTo>
                  <a:lnTo>
                    <a:pt x="1419030" y="3095668"/>
                  </a:lnTo>
                  <a:lnTo>
                    <a:pt x="1340927" y="3066360"/>
                  </a:lnTo>
                  <a:lnTo>
                    <a:pt x="1264161" y="3036646"/>
                  </a:lnTo>
                  <a:lnTo>
                    <a:pt x="1188844" y="3006490"/>
                  </a:lnTo>
                  <a:lnTo>
                    <a:pt x="1151764" y="2991236"/>
                  </a:lnTo>
                  <a:lnTo>
                    <a:pt x="1115087" y="2975859"/>
                  </a:lnTo>
                  <a:lnTo>
                    <a:pt x="1075127" y="2948206"/>
                  </a:lnTo>
                  <a:lnTo>
                    <a:pt x="1039300" y="2932569"/>
                  </a:lnTo>
                  <a:lnTo>
                    <a:pt x="1003920" y="2916797"/>
                  </a:lnTo>
                  <a:lnTo>
                    <a:pt x="968999" y="2900885"/>
                  </a:lnTo>
                  <a:lnTo>
                    <a:pt x="900593" y="2868623"/>
                  </a:lnTo>
                  <a:lnTo>
                    <a:pt x="863434" y="2840116"/>
                  </a:lnTo>
                  <a:lnTo>
                    <a:pt x="830493" y="2823601"/>
                  </a:lnTo>
                  <a:lnTo>
                    <a:pt x="798081" y="2806924"/>
                  </a:lnTo>
                  <a:lnTo>
                    <a:pt x="762511" y="2777933"/>
                  </a:lnTo>
                  <a:lnTo>
                    <a:pt x="731201" y="2760921"/>
                  </a:lnTo>
                  <a:lnTo>
                    <a:pt x="700462" y="2743734"/>
                  </a:lnTo>
                  <a:lnTo>
                    <a:pt x="670309" y="2726369"/>
                  </a:lnTo>
                  <a:lnTo>
                    <a:pt x="637054" y="2696673"/>
                  </a:lnTo>
                  <a:lnTo>
                    <a:pt x="608114" y="2678939"/>
                  </a:lnTo>
                  <a:lnTo>
                    <a:pt x="576099" y="2648864"/>
                  </a:lnTo>
                  <a:lnTo>
                    <a:pt x="548428" y="2630743"/>
                  </a:lnTo>
                  <a:lnTo>
                    <a:pt x="521412" y="2612422"/>
                  </a:lnTo>
                  <a:lnTo>
                    <a:pt x="491364" y="2581749"/>
                  </a:lnTo>
                  <a:lnTo>
                    <a:pt x="465701" y="2563016"/>
                  </a:lnTo>
                  <a:lnTo>
                    <a:pt x="437033" y="2531921"/>
                  </a:lnTo>
                  <a:lnTo>
                    <a:pt x="412779" y="2512759"/>
                  </a:lnTo>
                  <a:lnTo>
                    <a:pt x="385547" y="2481227"/>
                  </a:lnTo>
                  <a:lnTo>
                    <a:pt x="362757" y="2461619"/>
                  </a:lnTo>
                  <a:lnTo>
                    <a:pt x="337019" y="2429632"/>
                  </a:lnTo>
                  <a:lnTo>
                    <a:pt x="315749" y="2409560"/>
                  </a:lnTo>
                  <a:lnTo>
                    <a:pt x="291558" y="2377102"/>
                  </a:lnTo>
                  <a:lnTo>
                    <a:pt x="271864" y="2356550"/>
                  </a:lnTo>
                  <a:lnTo>
                    <a:pt x="249278" y="2323603"/>
                  </a:lnTo>
                  <a:lnTo>
                    <a:pt x="227514" y="2290405"/>
                  </a:lnTo>
                  <a:lnTo>
                    <a:pt x="210289" y="2269100"/>
                  </a:lnTo>
                  <a:lnTo>
                    <a:pt x="190214" y="2235388"/>
                  </a:lnTo>
                  <a:lnTo>
                    <a:pt x="171003" y="2201412"/>
                  </a:lnTo>
                  <a:lnTo>
                    <a:pt x="156373" y="2179317"/>
                  </a:lnTo>
                  <a:lnTo>
                    <a:pt x="138933" y="2144802"/>
                  </a:lnTo>
                  <a:lnTo>
                    <a:pt x="122401" y="2110010"/>
                  </a:lnTo>
                  <a:lnTo>
                    <a:pt x="106789" y="2074938"/>
                  </a:lnTo>
                  <a:lnTo>
                    <a:pt x="95814" y="2051729"/>
                  </a:lnTo>
                  <a:lnTo>
                    <a:pt x="82085" y="2016083"/>
                  </a:lnTo>
                  <a:lnTo>
                    <a:pt x="69320" y="1980143"/>
                  </a:lnTo>
                  <a:lnTo>
                    <a:pt x="57530" y="1943906"/>
                  </a:lnTo>
                  <a:lnTo>
                    <a:pt x="46732" y="1907367"/>
                  </a:lnTo>
                  <a:lnTo>
                    <a:pt x="31864" y="1845515"/>
                  </a:lnTo>
                  <a:lnTo>
                    <a:pt x="24121" y="1808044"/>
                  </a:lnTo>
                  <a:lnTo>
                    <a:pt x="17424" y="1770256"/>
                  </a:lnTo>
                  <a:lnTo>
                    <a:pt x="11787" y="1732144"/>
                  </a:lnTo>
                  <a:lnTo>
                    <a:pt x="7225" y="1693704"/>
                  </a:lnTo>
                  <a:lnTo>
                    <a:pt x="3751" y="1654933"/>
                  </a:lnTo>
                  <a:lnTo>
                    <a:pt x="1380" y="1615826"/>
                  </a:lnTo>
                  <a:lnTo>
                    <a:pt x="125" y="1576379"/>
                  </a:lnTo>
                  <a:lnTo>
                    <a:pt x="0" y="1536588"/>
                  </a:lnTo>
                  <a:lnTo>
                    <a:pt x="1019" y="1496448"/>
                  </a:lnTo>
                  <a:lnTo>
                    <a:pt x="3196" y="1455955"/>
                  </a:lnTo>
                  <a:lnTo>
                    <a:pt x="6545" y="1415105"/>
                  </a:lnTo>
                  <a:lnTo>
                    <a:pt x="7378" y="1361745"/>
                  </a:lnTo>
                  <a:lnTo>
                    <a:pt x="13114" y="1320168"/>
                  </a:lnTo>
                  <a:lnTo>
                    <a:pt x="20063" y="1278220"/>
                  </a:lnTo>
                  <a:lnTo>
                    <a:pt x="28240" y="1235899"/>
                  </a:lnTo>
                  <a:lnTo>
                    <a:pt x="37659" y="1193200"/>
                  </a:lnTo>
                  <a:lnTo>
                    <a:pt x="44633" y="1137969"/>
                  </a:lnTo>
                  <a:lnTo>
                    <a:pt x="56577" y="1094499"/>
                  </a:lnTo>
                  <a:lnTo>
                    <a:pt x="69806" y="1050639"/>
                  </a:lnTo>
                  <a:lnTo>
                    <a:pt x="84332" y="1006383"/>
                  </a:lnTo>
                  <a:lnTo>
                    <a:pt x="96469" y="949579"/>
                  </a:lnTo>
                  <a:lnTo>
                    <a:pt x="113633" y="904519"/>
                  </a:lnTo>
                  <a:lnTo>
                    <a:pt x="123277" y="875027"/>
                  </a:lnTo>
                  <a:lnTo>
                    <a:pt x="133565" y="845340"/>
                  </a:lnTo>
                  <a:lnTo>
                    <a:pt x="144490" y="815457"/>
                  </a:lnTo>
                  <a:lnTo>
                    <a:pt x="156046" y="785383"/>
                  </a:lnTo>
                  <a:lnTo>
                    <a:pt x="171927" y="767268"/>
                  </a:lnTo>
                  <a:lnTo>
                    <a:pt x="184723" y="736816"/>
                  </a:lnTo>
                  <a:lnTo>
                    <a:pt x="198129" y="706177"/>
                  </a:lnTo>
                  <a:lnTo>
                    <a:pt x="212139" y="675355"/>
                  </a:lnTo>
                  <a:lnTo>
                    <a:pt x="226746" y="644351"/>
                  </a:lnTo>
                  <a:lnTo>
                    <a:pt x="245646" y="625316"/>
                  </a:lnTo>
                  <a:lnTo>
                    <a:pt x="261427" y="593954"/>
                  </a:lnTo>
                  <a:lnTo>
                    <a:pt x="277785" y="562417"/>
                  </a:lnTo>
                  <a:lnTo>
                    <a:pt x="298415" y="542854"/>
                  </a:lnTo>
                  <a:lnTo>
                    <a:pt x="315908" y="510971"/>
                  </a:lnTo>
                  <a:lnTo>
                    <a:pt x="333957" y="478918"/>
                  </a:lnTo>
                  <a:lnTo>
                    <a:pt x="356259" y="458846"/>
                  </a:lnTo>
                  <a:lnTo>
                    <a:pt x="375403" y="426459"/>
                  </a:lnTo>
                  <a:lnTo>
                    <a:pt x="395083" y="393909"/>
                  </a:lnTo>
                  <a:lnTo>
                    <a:pt x="418996" y="373346"/>
                  </a:lnTo>
                  <a:lnTo>
                    <a:pt x="439731" y="340475"/>
                  </a:lnTo>
                  <a:lnTo>
                    <a:pt x="464685" y="319595"/>
                  </a:lnTo>
                  <a:lnTo>
                    <a:pt x="486447" y="286410"/>
                  </a:lnTo>
                  <a:lnTo>
                    <a:pt x="538881" y="243880"/>
                  </a:lnTo>
                  <a:lnTo>
                    <a:pt x="562135" y="210241"/>
                  </a:lnTo>
                  <a:lnTo>
                    <a:pt x="589574" y="188604"/>
                  </a:lnTo>
                  <a:lnTo>
                    <a:pt x="613789" y="154672"/>
                  </a:lnTo>
                  <a:lnTo>
                    <a:pt x="700335" y="88471"/>
                  </a:lnTo>
                  <a:lnTo>
                    <a:pt x="726392" y="53978"/>
                  </a:lnTo>
                  <a:lnTo>
                    <a:pt x="787235" y="8885"/>
                  </a:lnTo>
                  <a:lnTo>
                    <a:pt x="796157" y="6167"/>
                  </a:lnTo>
                  <a:lnTo>
                    <a:pt x="7653253" y="1133"/>
                  </a:lnTo>
                  <a:lnTo>
                    <a:pt x="7656973" y="0"/>
                  </a:lnTo>
                  <a:lnTo>
                    <a:pt x="7657355" y="6903669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84116" y="2009421"/>
            <a:ext cx="8279130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0" spc="-1989" dirty="0">
                <a:solidFill>
                  <a:srgbClr val="FFFAEF"/>
                </a:solidFill>
                <a:latin typeface="Malgun Gothic"/>
                <a:cs typeface="Malgun Gothic"/>
              </a:rPr>
              <a:t>프</a:t>
            </a:r>
            <a:r>
              <a:rPr sz="9000" spc="-1695" dirty="0">
                <a:solidFill>
                  <a:srgbClr val="FFFAEF"/>
                </a:solidFill>
                <a:latin typeface="Malgun Gothic"/>
                <a:cs typeface="Malgun Gothic"/>
              </a:rPr>
              <a:t>로토</a:t>
            </a:r>
            <a:r>
              <a:rPr sz="9000" spc="-825" dirty="0">
                <a:solidFill>
                  <a:srgbClr val="FFFAEF"/>
                </a:solidFill>
                <a:latin typeface="Malgun Gothic"/>
                <a:cs typeface="Malgun Gothic"/>
              </a:rPr>
              <a:t> </a:t>
            </a:r>
            <a:r>
              <a:rPr sz="9000" spc="-1395" dirty="0">
                <a:solidFill>
                  <a:srgbClr val="FFFAEF"/>
                </a:solidFill>
                <a:latin typeface="Malgun Gothic"/>
                <a:cs typeface="Malgun Gothic"/>
              </a:rPr>
              <a:t>타</a:t>
            </a:r>
            <a:r>
              <a:rPr sz="9000" spc="-1530" dirty="0">
                <a:solidFill>
                  <a:srgbClr val="FFFAEF"/>
                </a:solidFill>
                <a:latin typeface="Malgun Gothic"/>
                <a:cs typeface="Malgun Gothic"/>
              </a:rPr>
              <a:t>입</a:t>
            </a:r>
            <a:r>
              <a:rPr sz="9000" spc="745" dirty="0">
                <a:solidFill>
                  <a:srgbClr val="FFFAEF"/>
                </a:solidFill>
                <a:latin typeface="Malgun Gothic"/>
                <a:cs typeface="Malgun Gothic"/>
              </a:rPr>
              <a:t>/</a:t>
            </a:r>
            <a:r>
              <a:rPr sz="9000" spc="-2145" dirty="0">
                <a:solidFill>
                  <a:srgbClr val="FFFAEF"/>
                </a:solidFill>
                <a:latin typeface="Malgun Gothic"/>
                <a:cs typeface="Malgun Gothic"/>
              </a:rPr>
              <a:t>설</a:t>
            </a:r>
            <a:r>
              <a:rPr sz="9000" spc="-1530" dirty="0">
                <a:solidFill>
                  <a:srgbClr val="FFFAEF"/>
                </a:solidFill>
                <a:latin typeface="Malgun Gothic"/>
                <a:cs typeface="Malgun Gothic"/>
              </a:rPr>
              <a:t>계</a:t>
            </a:r>
            <a:r>
              <a:rPr sz="9000" spc="-965" dirty="0">
                <a:solidFill>
                  <a:srgbClr val="FFFAEF"/>
                </a:solidFill>
                <a:latin typeface="Malgun Gothic"/>
                <a:cs typeface="Malgun Gothic"/>
              </a:rPr>
              <a:t>도  </a:t>
            </a:r>
            <a:r>
              <a:rPr sz="9000" spc="-470" dirty="0">
                <a:solidFill>
                  <a:srgbClr val="FFFAEF"/>
                </a:solidFill>
                <a:latin typeface="Malgun Gothic"/>
                <a:cs typeface="Malgun Gothic"/>
              </a:rPr>
              <a:t>&amp;</a:t>
            </a:r>
            <a:endParaRPr sz="9000">
              <a:latin typeface="Malgun Gothic"/>
              <a:cs typeface="Malgun Gothic"/>
            </a:endParaRPr>
          </a:p>
          <a:p>
            <a:pPr marL="1799589" marR="1791970" algn="ctr">
              <a:lnSpc>
                <a:spcPct val="100000"/>
              </a:lnSpc>
            </a:pPr>
            <a:r>
              <a:rPr sz="9000" spc="-1290" dirty="0">
                <a:solidFill>
                  <a:srgbClr val="FFFAEF"/>
                </a:solidFill>
                <a:latin typeface="Malgun Gothic"/>
                <a:cs typeface="Malgun Gothic"/>
              </a:rPr>
              <a:t>파</a:t>
            </a:r>
            <a:r>
              <a:rPr sz="9000" spc="-1530" dirty="0">
                <a:solidFill>
                  <a:srgbClr val="FFFAEF"/>
                </a:solidFill>
                <a:latin typeface="Malgun Gothic"/>
                <a:cs typeface="Malgun Gothic"/>
              </a:rPr>
              <a:t>일</a:t>
            </a:r>
            <a:r>
              <a:rPr sz="9000" spc="-1955" dirty="0">
                <a:solidFill>
                  <a:srgbClr val="FFFAEF"/>
                </a:solidFill>
                <a:latin typeface="Malgun Gothic"/>
                <a:cs typeface="Malgun Gothic"/>
              </a:rPr>
              <a:t>구</a:t>
            </a:r>
            <a:r>
              <a:rPr sz="9000" spc="-1145" dirty="0">
                <a:solidFill>
                  <a:srgbClr val="FFFAEF"/>
                </a:solidFill>
                <a:latin typeface="Malgun Gothic"/>
                <a:cs typeface="Malgun Gothic"/>
              </a:rPr>
              <a:t>조도  </a:t>
            </a:r>
            <a:r>
              <a:rPr sz="9000" spc="-470" dirty="0">
                <a:solidFill>
                  <a:srgbClr val="FFFAEF"/>
                </a:solidFill>
                <a:latin typeface="Malgun Gothic"/>
                <a:cs typeface="Malgun Gothic"/>
              </a:rPr>
              <a:t>&amp;</a:t>
            </a:r>
            <a:endParaRPr sz="9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sz="9000" spc="-1835" dirty="0">
                <a:solidFill>
                  <a:srgbClr val="FFFAEF"/>
                </a:solidFill>
                <a:latin typeface="Malgun Gothic"/>
                <a:cs typeface="Malgun Gothic"/>
              </a:rPr>
              <a:t>구현</a:t>
            </a:r>
            <a:endParaRPr sz="9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297" y="3811971"/>
            <a:ext cx="16609694" cy="2259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650" spc="-2095" dirty="0"/>
              <a:t>파</a:t>
            </a:r>
            <a:r>
              <a:rPr sz="14650" spc="-2490" dirty="0"/>
              <a:t>일</a:t>
            </a:r>
            <a:r>
              <a:rPr sz="14650" spc="-3240" dirty="0"/>
              <a:t>프</a:t>
            </a:r>
            <a:r>
              <a:rPr sz="14650" spc="-2755" dirty="0"/>
              <a:t>로</a:t>
            </a:r>
            <a:r>
              <a:rPr sz="14650" spc="-2750" dirty="0"/>
              <a:t>토</a:t>
            </a:r>
            <a:r>
              <a:rPr sz="14650" spc="-1340" dirty="0"/>
              <a:t> </a:t>
            </a:r>
            <a:r>
              <a:rPr sz="14650" spc="-2270" dirty="0"/>
              <a:t>타</a:t>
            </a:r>
            <a:r>
              <a:rPr sz="14650" spc="-2490" dirty="0"/>
              <a:t>입</a:t>
            </a:r>
            <a:r>
              <a:rPr sz="14650" spc="1215" dirty="0"/>
              <a:t>/</a:t>
            </a:r>
            <a:r>
              <a:rPr sz="14650" spc="-3485" dirty="0"/>
              <a:t>설</a:t>
            </a:r>
            <a:r>
              <a:rPr sz="14650" spc="-2490" dirty="0"/>
              <a:t>계</a:t>
            </a:r>
            <a:r>
              <a:rPr sz="14650" spc="-2750" dirty="0"/>
              <a:t>도</a:t>
            </a:r>
            <a:endParaRPr sz="14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996" y="2189781"/>
            <a:ext cx="8286749" cy="5114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2189781"/>
            <a:ext cx="8286749" cy="5114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177" y="237952"/>
            <a:ext cx="26022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60" dirty="0">
                <a:latin typeface="Malgun Gothic"/>
                <a:cs typeface="Malgun Gothic"/>
              </a:rPr>
              <a:t>권</a:t>
            </a:r>
            <a:r>
              <a:rPr sz="2600" spc="-450" dirty="0">
                <a:latin typeface="Malgun Gothic"/>
                <a:cs typeface="Malgun Gothic"/>
              </a:rPr>
              <a:t>태</a:t>
            </a:r>
            <a:r>
              <a:rPr sz="2600" spc="-445" dirty="0">
                <a:latin typeface="Malgun Gothic"/>
                <a:cs typeface="Malgun Gothic"/>
              </a:rPr>
              <a:t>형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예</a:t>
            </a:r>
            <a:r>
              <a:rPr sz="2600" spc="-395" dirty="0">
                <a:latin typeface="Malgun Gothic"/>
                <a:cs typeface="Malgun Gothic"/>
              </a:rPr>
              <a:t>약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페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530" dirty="0">
                <a:latin typeface="Malgun Gothic"/>
                <a:cs typeface="Malgun Gothic"/>
              </a:rPr>
              <a:t>지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1187" y="1874986"/>
            <a:ext cx="9810749" cy="68008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1012" y="237953"/>
            <a:ext cx="2382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600" dirty="0">
                <a:latin typeface="Malgun Gothic"/>
                <a:cs typeface="Malgun Gothic"/>
              </a:rPr>
              <a:t>동</a:t>
            </a:r>
            <a:r>
              <a:rPr sz="2600" spc="-445" dirty="0">
                <a:latin typeface="Malgun Gothic"/>
                <a:cs typeface="Malgun Gothic"/>
              </a:rPr>
              <a:t>혁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434" dirty="0">
                <a:latin typeface="Malgun Gothic"/>
                <a:cs typeface="Malgun Gothic"/>
              </a:rPr>
              <a:t> </a:t>
            </a:r>
            <a:r>
              <a:rPr sz="2600" spc="-520" dirty="0">
                <a:latin typeface="Malgun Gothic"/>
                <a:cs typeface="Malgun Gothic"/>
              </a:rPr>
              <a:t>객</a:t>
            </a:r>
            <a:r>
              <a:rPr sz="2600" spc="-620" dirty="0">
                <a:latin typeface="Malgun Gothic"/>
                <a:cs typeface="Malgun Gothic"/>
              </a:rPr>
              <a:t>실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95" dirty="0">
                <a:latin typeface="Malgun Gothic"/>
                <a:cs typeface="Malgun Gothic"/>
              </a:rPr>
              <a:t>소</a:t>
            </a:r>
            <a:r>
              <a:rPr sz="2600" spc="-445" dirty="0">
                <a:latin typeface="Malgun Gothic"/>
                <a:cs typeface="Malgun Gothic"/>
              </a:rPr>
              <a:t>개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6956" y="1753022"/>
            <a:ext cx="10058399" cy="6781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0758" y="237955"/>
            <a:ext cx="16833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610" dirty="0">
                <a:latin typeface="Malgun Gothic"/>
                <a:cs typeface="Malgun Gothic"/>
              </a:rPr>
              <a:t>미</a:t>
            </a:r>
            <a:r>
              <a:rPr sz="2600" spc="-465" dirty="0">
                <a:latin typeface="Malgun Gothic"/>
                <a:cs typeface="Malgun Gothic"/>
              </a:rPr>
              <a:t>영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50" dirty="0">
                <a:latin typeface="Malgun Gothic"/>
                <a:cs typeface="Malgun Gothic"/>
              </a:rPr>
              <a:t>메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904" y="2521630"/>
            <a:ext cx="7800974" cy="4648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7505" y="2521630"/>
            <a:ext cx="7896223" cy="4705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607" y="237953"/>
            <a:ext cx="28448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84" dirty="0">
                <a:latin typeface="Malgun Gothic"/>
                <a:cs typeface="Malgun Gothic"/>
              </a:rPr>
              <a:t>김</a:t>
            </a:r>
            <a:r>
              <a:rPr sz="2600" spc="-535" dirty="0">
                <a:latin typeface="Malgun Gothic"/>
                <a:cs typeface="Malgun Gothic"/>
              </a:rPr>
              <a:t>지</a:t>
            </a:r>
            <a:r>
              <a:rPr sz="2600" spc="-490" dirty="0">
                <a:latin typeface="Malgun Gothic"/>
                <a:cs typeface="Malgun Gothic"/>
              </a:rPr>
              <a:t>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165" dirty="0">
                <a:latin typeface="Malgun Gothic"/>
                <a:cs typeface="Malgun Gothic"/>
              </a:rPr>
              <a:t>-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>
                <a:latin typeface="Malgun Gothic"/>
                <a:cs typeface="Malgun Gothic"/>
              </a:rPr>
              <a:t>페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530" dirty="0">
                <a:latin typeface="Malgun Gothic"/>
                <a:cs typeface="Malgun Gothic"/>
              </a:rPr>
              <a:t>지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1281</Words>
  <Application>Microsoft Office PowerPoint</Application>
  <PresentationFormat>사용자 지정</PresentationFormat>
  <Paragraphs>589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맑은 고딕</vt:lpstr>
      <vt:lpstr>Times New Roman</vt:lpstr>
      <vt:lpstr>Office Theme</vt:lpstr>
      <vt:lpstr>이젠 웹개발 2022 B반</vt:lpstr>
      <vt:lpstr>팀원 소개 및 역할</vt:lpstr>
      <vt:lpstr>주제</vt:lpstr>
      <vt:lpstr>PowerPoint 프레젠테이션</vt:lpstr>
      <vt:lpstr>파일프로토 타입/설계도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파일 구조도</vt:lpstr>
      <vt:lpstr>파일 구조도</vt:lpstr>
      <vt:lpstr>구현 페이지 (사용스킬)</vt:lpstr>
      <vt:lpstr>사용스킬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주요기능</vt:lpstr>
      <vt:lpstr>주요기능</vt:lpstr>
      <vt:lpstr>주요기능</vt:lpstr>
      <vt:lpstr>일정별 정리( 02.01~02.06)</vt:lpstr>
      <vt:lpstr>김동혁 2023.02.02 ~ 02.05 - 메인 객실 소개 페이지 구현</vt:lpstr>
      <vt:lpstr>팀원별 일정</vt:lpstr>
      <vt:lpstr>느낀점 및 보완할 점</vt:lpstr>
      <vt:lpstr>PowerPoint 프레젠테이션</vt:lpstr>
      <vt:lpstr>PowerPoint 프레젠테이션</vt:lpstr>
      <vt:lpstr>보완할점</vt:lpstr>
      <vt:lpstr>추후 보완할 점</vt:lpstr>
      <vt:lpstr>발표를 마칩니다.  감사합니다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Booking_발표</dc:title>
  <dc:creator>오유진</dc:creator>
  <cp:keywords>DAFZyHGS-Yo,BAFZeVGt5ks</cp:keywords>
  <cp:lastModifiedBy>504</cp:lastModifiedBy>
  <cp:revision>1</cp:revision>
  <dcterms:created xsi:type="dcterms:W3CDTF">2023-02-07T07:03:16Z</dcterms:created>
  <dcterms:modified xsi:type="dcterms:W3CDTF">2023-02-07T07:04:36Z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2023-02-07T00:00:00Z</vt:filetime>
  </property>
</Properties>
</file>